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73" r:id="rId5"/>
    <p:sldMasterId id="214748369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6172200" cx="109728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gKErV3zH/t//Epine2jriBG2TYB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Priscilla Klass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customschemas.google.com/relationships/presentationmetadata" Target="metadata"/><Relationship Id="rId50" Type="http://schemas.openxmlformats.org/officeDocument/2006/relationships/slide" Target="slides/slide4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0-02T17:25:21.179">
    <p:pos x="6000" y="0"/>
    <p:text>Please check my translation</p:text>
    <p:extLst>
      <p:ext uri="{C676402C-5697-4E1C-873F-D02D1690AC5C}">
        <p15:threadingInfo timeZoneBias="0"/>
      </p:ext>
      <p:ext uri="http://customooxmlschemas.google.com/">
        <go:slidesCustomData xmlns:go="http://customooxmlschemas.google.com/" commentPostId="AAABWr9cnR8"/>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10-02T17:41:58.243">
    <p:pos x="6000" y="0"/>
    <p:text>Please check my translations</p:text>
    <p:extLst>
      <p:ext uri="{C676402C-5697-4E1C-873F-D02D1690AC5C}">
        <p15:threadingInfo timeZoneBias="0"/>
      </p:ext>
      <p:ext uri="http://customooxmlschemas.google.com/">
        <go:slidesCustomData xmlns:go="http://customooxmlschemas.google.com/" commentPostId="AAABWr9cnS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gratedlistening.com/what-is-trauma/"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supporting-crime-victims-with-disabilities-online-training-toolki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tegration.samhsa.gov/clinical-practice/trauma-informed"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supporting-crime-victims-with-disabilities-online-training-toolki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lor.us/webconferences/one-size-does-not-fit-all-strategies-to-center-survivors-with-intellectual-and-developmental-disabiliti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lor.us/webconferences/one-size-does-not-fit-all-strategies-to-center-survivors-with-intellectual-and-developmental-disabiliti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lor.us/hub/web-conference/advancing-disability-justice-through-sexual-violence-prevention-including-disabled-youth-as-stakeholders-in-our-work/"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tqcFd290umsFpfs6hzNMrz_bG9runkWf/view"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tqcFd290umsFpfs6hzNMrz_bG9runkWf/view"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supporting-crime-victims-with-disabilities-online-training-toolkit/" TargetMode="External"/><Relationship Id="rId3" Type="http://schemas.openxmlformats.org/officeDocument/2006/relationships/hyperlink" Target="https://www.npr.org/series/575502633/abused-and-betrayed" TargetMode="External"/><Relationship Id="rId4" Type="http://schemas.openxmlformats.org/officeDocument/2006/relationships/hyperlink" Target="https://www.endabusepwd.org/resource/meeting-the-needs-of-autistic-survivor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serving-survivors-of-sexual-assault-with-intellectual-and-developmental-disabilities/" TargetMode="External"/><Relationship Id="rId3" Type="http://schemas.openxmlformats.org/officeDocument/2006/relationships/hyperlink" Target="https://www.endabusepwd.org/resource/serving-survivors-with-mental-health-disabiliti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supporting-crime-victims-with-disabilities-online-training-toolkit/" TargetMode="External"/><Relationship Id="rId3" Type="http://schemas.openxmlformats.org/officeDocument/2006/relationships/hyperlink" Target="https://ovc.ojp.gov/program/vtt/what-is-vicarious-trauma" TargetMode="External"/><Relationship Id="rId4" Type="http://schemas.openxmlformats.org/officeDocument/2006/relationships/hyperlink" Target="https://ovc.ojp.gov/sites/g/files/xyckuh226/files/media/document/os_vicarious_trauma_guidebook-508.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vc.ojp.gov/program/vtt/what-is-vicarious-trauma"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vc.ojp.gov/program/vtt/what-is-vicarious-trauma"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vc.ojp.gov/program/vtt/what-is-vicarious-trauma" TargetMode="External"/><Relationship Id="rId3" Type="http://schemas.openxmlformats.org/officeDocument/2006/relationships/hyperlink" Target="https://ovc.ojp.gov/sites/g/files/xyckuh226/files/media/document/os_vicarious_trauma_guidebook-508.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lor.us/webconferences/advancing-disability-justice-through-sexual-violence-prevention-including-disabled-youth-as-stakeholders-in-our-work/" TargetMode="External"/><Relationship Id="rId3" Type="http://schemas.openxmlformats.org/officeDocument/2006/relationships/hyperlink" Target="https://www.endabusepwd.org/resource/from-classroom-to-dorm-room-serving-survivors-with-disabilities-on-campus/" TargetMode="External"/><Relationship Id="rId4" Type="http://schemas.openxmlformats.org/officeDocument/2006/relationships/hyperlink" Target="https://www.endabusepwd.org/wp-content/uploads/2021/09/Ableism-and-Violence-Guide-9.964.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lilalewis.com/blo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from-classroom-to-dorm-room-serving-survivors-with-disabilities-on-campus/" TargetMode="External"/><Relationship Id="rId3" Type="http://schemas.openxmlformats.org/officeDocument/2006/relationships/hyperlink" Target="https://www.endabusepwd.org/wp-content/uploads/2021/09/Ableism-and-Violence-Guide-9.964.pdf" TargetMode="External"/><Relationship Id="rId4" Type="http://schemas.openxmlformats.org/officeDocument/2006/relationships/hyperlink" Target="http://www.nationalsexualassaultconference.org/2021/06/27/sexual-violence-and-disability-why-every-movement-needs-disability-justice/" TargetMode="External"/><Relationship Id="rId5" Type="http://schemas.openxmlformats.org/officeDocument/2006/relationships/hyperlink" Target="https://www.endabusepwd.org/resource/words-matter-exploring-identity-and-language-for-survivors-with-disabilities/" TargetMode="External"/><Relationship Id="rId6" Type="http://schemas.openxmlformats.org/officeDocument/2006/relationships/hyperlink" Target="https://www.endabusepwd.org/wp-content/uploads/2021/02/Final-Intersecting-Identities-PowerPoint-PDF-1.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from-classroom-to-dorm-room-serving-survivors-with-disabilities-on-campus/" TargetMode="External"/><Relationship Id="rId3" Type="http://schemas.openxmlformats.org/officeDocument/2006/relationships/hyperlink" Target="https://www.endabusepwd.org/wp-content/uploads/2021/09/Ableism-and-Violence-Guide-9.964.pdf" TargetMode="External"/><Relationship Id="rId4" Type="http://schemas.openxmlformats.org/officeDocument/2006/relationships/hyperlink" Target="http://www.nationalsexualassaultconference.org/2021/06/27/sexual-violence-and-disability-why-every-movement-needs-disability-justice/" TargetMode="External"/><Relationship Id="rId5" Type="http://schemas.openxmlformats.org/officeDocument/2006/relationships/hyperlink" Target="https://www.endabusepwd.org/resource/words-matter-exploring-identity-and-language-for-survivors-with-disabilities/" TargetMode="External"/><Relationship Id="rId6" Type="http://schemas.openxmlformats.org/officeDocument/2006/relationships/hyperlink" Target="https://www.endabusepwd.org/wp-content/uploads/2021/02/Final-Intersecting-Identities-PowerPoint-PDF-1.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from-classroom-to-dorm-room-serving-survivors-with-disabilities-on-campus/" TargetMode="External"/><Relationship Id="rId3" Type="http://schemas.openxmlformats.org/officeDocument/2006/relationships/hyperlink" Target="https://www.endabusepwd.org/wp-content/uploads/2021/09/Ableism-and-Violence-Guide-9.964.pdf" TargetMode="External"/><Relationship Id="rId4" Type="http://schemas.openxmlformats.org/officeDocument/2006/relationships/hyperlink" Target="http://www.nationalsexualassaultconference.org/2021/06/27/sexual-violence-and-disability-why-every-movement-needs-disability-justice/" TargetMode="External"/><Relationship Id="rId5" Type="http://schemas.openxmlformats.org/officeDocument/2006/relationships/hyperlink" Target="https://www.endabusepwd.org/resource/words-matter-exploring-identity-and-language-for-survivors-with-disabilities/" TargetMode="External"/><Relationship Id="rId6" Type="http://schemas.openxmlformats.org/officeDocument/2006/relationships/hyperlink" Target="https://www.endabusepwd.org/wp-content/uploads/2021/02/Final-Intersecting-Identities-PowerPoint-PDF-1.pdf"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dshn.va/" TargetMode="External"/><Relationship Id="rId3" Type="http://schemas.openxmlformats.org/officeDocument/2006/relationships/hyperlink" Target="https://odpc.ucsf.edu/advocacy/sexuality-sexual-health/our-sexuality-our-health-a-disabled-advocates-guide-to"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dshn.va/" TargetMode="External"/><Relationship Id="rId3" Type="http://schemas.openxmlformats.org/officeDocument/2006/relationships/hyperlink" Target="https://odpc.ucsf.edu/advocacy/sexuality-sexual-health/our-sexuality-our-health-a-disabled-advocates-guide-to"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its-my-prerogative-consent-and-healthy-sexuality-for-people-with-disabilitie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its-my-prerogative-consent-and-healthy-sexuality-for-people-with-disabiliti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its-my-prerogative-consent-and-healthy-sexuality-for-people-with-disabilitie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dabusepwd.org/resource/its-my-prerogative-consent-and-healthy-sexuality-for-people-with-disabilitie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XeQAlrsX0U" TargetMode="External"/><Relationship Id="rId3" Type="http://schemas.openxmlformats.org/officeDocument/2006/relationships/hyperlink" Target="https://www.youtube.com/watch?v=gXeQAlrsX0U"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Gracias a todos por acompañarnos en Responder a las Revelaciones de Asalto Sexual por parte de personas con ID/DD, Un Enfoque Informado sobre el Trauma, segunda parte. </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Esta conferencia web es uno de los resultados de una subvención de tres años, otorgada por la oficina de  violencia contra la mujer. Esta subvención ha facilitado la asociación y colaboración de Valor con Arc of California para crear recursos para los centros de crisis de violación y los proveedores de servicios para discapacitados para proporcionar servicios centrados en la persona e informados sobre el trauma para sobrevivientes con discapacidades intelectuales y del desarrollo.</a:t>
            </a:r>
            <a:r>
              <a:rPr lang="en-US" sz="1400">
                <a:solidFill>
                  <a:srgbClr val="222222"/>
                </a:solidFill>
                <a:latin typeface="Verdana"/>
                <a:ea typeface="Verdana"/>
                <a:cs typeface="Verdana"/>
                <a:sym typeface="Verdana"/>
              </a:rPr>
              <a:t> Este proyecto cuenta con el apoyo de la Subvención No. 2019-FW-AX-K008 otorgada por la Oficina de Violencia contra la Mujer del Departamento de Justicia de los Estados Unidos. Las opiniones, hallazgos, conclusiones y recomendaciones expresadas en esta publicación son las del autor o autores y no reflejan necesariamente los puntos de vista del Departamento de Justicia de los Estados Unidos.*</a:t>
            </a:r>
            <a:endParaRPr sz="1400">
              <a:solidFill>
                <a:srgbClr val="222222"/>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Antes de hablar sobre cómo nuestros cuerpos responden al trauma, es importante que entendamos qué es el trauma.</a:t>
            </a:r>
            <a:br>
              <a:rPr lang="en-US"/>
            </a:br>
            <a:r>
              <a:rPr lang="en-US"/>
              <a:t>El trauma es la respuesta a un evento profundamente angustioso o perturbador que abruma la capacidad de un individuo para hacer frente a la situación, causa sentimientos de impotencia, disminuye su sentido de sí mismo y su capacidad para sentir toda la gama de emociones y experiencias.</a:t>
            </a:r>
            <a:endParaRPr/>
          </a:p>
          <a:p>
            <a:pPr indent="0" lvl="0" marL="0" rtl="0" algn="l">
              <a:lnSpc>
                <a:spcPct val="100000"/>
              </a:lnSpc>
              <a:spcBef>
                <a:spcPts val="0"/>
              </a:spcBef>
              <a:spcAft>
                <a:spcPts val="0"/>
              </a:spcAft>
              <a:buSzPts val="1400"/>
              <a:buNone/>
            </a:pPr>
            <a:r>
              <a:rPr lang="en-US"/>
              <a:t>El trauma abruma la capacidad de una persona para hacer frente a la situación, lo que en realidad apaga la corteza prefrontal, el área lógica y de razonamiento del cerebroFrom: </a:t>
            </a:r>
            <a:r>
              <a:rPr lang="en-US" u="sng">
                <a:solidFill>
                  <a:schemeClr val="hlink"/>
                </a:solidFill>
                <a:hlinkClick r:id="rId2"/>
              </a:rPr>
              <a:t>https://integratedlistening.com/what-is-trauma/</a:t>
            </a:r>
            <a:endParaRPr/>
          </a:p>
          <a:p>
            <a:pPr indent="0" lvl="0" marL="0" rtl="0" algn="l">
              <a:lnSpc>
                <a:spcPct val="100000"/>
              </a:lnSpc>
              <a:spcBef>
                <a:spcPts val="0"/>
              </a:spcBef>
              <a:spcAft>
                <a:spcPts val="0"/>
              </a:spcAft>
              <a:buSzPts val="1400"/>
              <a:buNone/>
            </a:pPr>
            <a:r>
              <a:t/>
            </a:r>
            <a:endParaRPr/>
          </a:p>
        </p:txBody>
      </p:sp>
      <p:sp>
        <p:nvSpPr>
          <p:cNvPr id="590" name="Google Shape;590;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Calibri"/>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
        <p:nvSpPr>
          <p:cNvPr id="591" name="Google Shape;591;p12: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r>
              <a:rPr b="0" i="0" lang="en-US" sz="1400" u="none" cap="none" strike="noStrike">
                <a:solidFill>
                  <a:srgbClr val="000000"/>
                </a:solidFill>
                <a:latin typeface="Arial"/>
                <a:ea typeface="Arial"/>
                <a:cs typeface="Arial"/>
                <a:sym typeface="Arial"/>
              </a:rPr>
              <a:t>November 2022</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u="sng">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u="sng">
                <a:latin typeface="Verdana"/>
                <a:ea typeface="Verdana"/>
                <a:cs typeface="Verdana"/>
                <a:sym typeface="Verdana"/>
              </a:rPr>
              <a:t>Referencia:Poner fin al abuso de las personas con discapacidades: Apoyo a las víctimas de delitos con discapacidades </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https://www.endabusepwd.org/resource/supporting-crime-victims-with-disabilities-online-training-toolkit/</a:t>
            </a:r>
            <a:r>
              <a:rPr lang="en-US" sz="1000">
                <a:solidFill>
                  <a:schemeClr val="dk1"/>
                </a:solidFill>
                <a:latin typeface="Verdana"/>
                <a:ea typeface="Verdana"/>
                <a:cs typeface="Verdana"/>
                <a:sym typeface="Verdana"/>
              </a:rPr>
              <a:t> )</a:t>
            </a:r>
            <a:endParaRPr sz="1000">
              <a:latin typeface="Verdana"/>
              <a:ea typeface="Verdana"/>
              <a:cs typeface="Verdana"/>
              <a:sym typeface="Verdana"/>
            </a:endParaRPr>
          </a:p>
        </p:txBody>
      </p:sp>
      <p:sp>
        <p:nvSpPr>
          <p:cNvPr id="601" name="Google Shape;60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latin typeface="Verdana"/>
                <a:ea typeface="Verdana"/>
                <a:cs typeface="Verdana"/>
                <a:sym typeface="Verdana"/>
              </a:rPr>
              <a:t>El enfoque informado sobre el trauma ha sido detallado por SAMHSA (Administración de Servicios de Salud Mental y Abuso de Sustancias del gobierno de los EE. UU.).</a:t>
            </a:r>
            <a:r>
              <a:rPr b="1" lang="en-US" sz="1800">
                <a:solidFill>
                  <a:schemeClr val="dk1"/>
                </a:solidFill>
                <a:latin typeface="Verdana"/>
                <a:ea typeface="Verdana"/>
                <a:cs typeface="Verdana"/>
                <a:sym typeface="Verdana"/>
              </a:rPr>
              <a:t> </a:t>
            </a:r>
            <a:r>
              <a:rPr lang="en-US" sz="1800">
                <a:solidFill>
                  <a:schemeClr val="dk1"/>
                </a:solidFill>
                <a:latin typeface="Verdana"/>
                <a:ea typeface="Verdana"/>
                <a:cs typeface="Verdana"/>
                <a:sym typeface="Verdana"/>
              </a:rPr>
              <a:t>Se da cuenta del impacto generalizado del trauma y comprende los posibles caminos para la recuperación.</a:t>
            </a:r>
            <a:br>
              <a:rPr lang="en-US" sz="1800">
                <a:solidFill>
                  <a:schemeClr val="dk1"/>
                </a:solidFill>
                <a:latin typeface="Verdana"/>
                <a:ea typeface="Verdana"/>
                <a:cs typeface="Verdana"/>
                <a:sym typeface="Verdana"/>
              </a:rPr>
            </a:br>
            <a:r>
              <a:rPr lang="en-US" sz="1800">
                <a:solidFill>
                  <a:schemeClr val="dk1"/>
                </a:solidFill>
                <a:latin typeface="Verdana"/>
                <a:ea typeface="Verdana"/>
                <a:cs typeface="Verdana"/>
                <a:sym typeface="Verdana"/>
              </a:rPr>
              <a:t>Reconoce los signos y síntomas del trauma en los clientes, las familias, el personal y otras personas involucradas en el sistema.</a:t>
            </a:r>
            <a:br>
              <a:rPr lang="en-US" sz="1800">
                <a:solidFill>
                  <a:schemeClr val="dk1"/>
                </a:solidFill>
                <a:latin typeface="Verdana"/>
                <a:ea typeface="Verdana"/>
                <a:cs typeface="Verdana"/>
                <a:sym typeface="Verdana"/>
              </a:rPr>
            </a:br>
            <a:r>
              <a:rPr lang="en-US" sz="1800">
                <a:solidFill>
                  <a:schemeClr val="dk1"/>
                </a:solidFill>
                <a:latin typeface="Verdana"/>
                <a:ea typeface="Verdana"/>
                <a:cs typeface="Verdana"/>
                <a:sym typeface="Verdana"/>
              </a:rPr>
              <a:t>Responde integrando plenamente el conocimiento sobre el trauma en las políticas, procedimientos y prácticas</a:t>
            </a:r>
            <a:br>
              <a:rPr lang="en-US" sz="1800">
                <a:solidFill>
                  <a:schemeClr val="dk1"/>
                </a:solidFill>
                <a:latin typeface="Verdana"/>
                <a:ea typeface="Verdana"/>
                <a:cs typeface="Verdana"/>
                <a:sym typeface="Verdana"/>
              </a:rPr>
            </a:br>
            <a:r>
              <a:rPr lang="en-US" sz="1800">
                <a:solidFill>
                  <a:schemeClr val="dk1"/>
                </a:solidFill>
                <a:latin typeface="Verdana"/>
                <a:ea typeface="Verdana"/>
                <a:cs typeface="Verdana"/>
                <a:sym typeface="Verdana"/>
              </a:rPr>
              <a:t>Resiste la retraumatización</a:t>
            </a:r>
            <a:endParaRPr sz="1800">
              <a:latin typeface="Verdana"/>
              <a:ea typeface="Verdana"/>
              <a:cs typeface="Verdana"/>
              <a:sym typeface="Verdana"/>
            </a:endParaRPr>
          </a:p>
          <a:p>
            <a:pPr indent="0" lvl="0" marL="0" rtl="0" algn="l">
              <a:lnSpc>
                <a:spcPct val="100000"/>
              </a:lnSpc>
              <a:spcBef>
                <a:spcPts val="0"/>
              </a:spcBef>
              <a:spcAft>
                <a:spcPts val="0"/>
              </a:spcAft>
              <a:buSzPts val="1400"/>
              <a:buNone/>
            </a:pPr>
            <a:r>
              <a:rPr lang="en-US"/>
              <a:t>Ver </a:t>
            </a:r>
            <a:r>
              <a:rPr lang="en-US" u="sng">
                <a:solidFill>
                  <a:schemeClr val="hlink"/>
                </a:solidFill>
                <a:hlinkClick r:id="rId2"/>
              </a:rPr>
              <a:t>https://www.integration.samhsa.gov/clinical-practice/trauma-informed</a:t>
            </a:r>
            <a:endParaRPr/>
          </a:p>
          <a:p>
            <a:pPr indent="0" lvl="0" marL="0" rtl="0" algn="l">
              <a:lnSpc>
                <a:spcPct val="100000"/>
              </a:lnSpc>
              <a:spcBef>
                <a:spcPts val="0"/>
              </a:spcBef>
              <a:spcAft>
                <a:spcPts val="0"/>
              </a:spcAft>
              <a:buSzPts val="1400"/>
              <a:buNone/>
            </a:pPr>
            <a:r>
              <a:t/>
            </a:r>
            <a:endParaRPr/>
          </a:p>
        </p:txBody>
      </p:sp>
      <p:sp>
        <p:nvSpPr>
          <p:cNvPr id="608" name="Google Shape;608;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Calibri"/>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
        <p:nvSpPr>
          <p:cNvPr id="609" name="Google Shape;609;p14: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r>
              <a:rPr b="0" i="0" lang="en-US" sz="1400" u="none" cap="none" strike="noStrike">
                <a:solidFill>
                  <a:srgbClr val="000000"/>
                </a:solidFill>
                <a:latin typeface="Arial"/>
                <a:ea typeface="Arial"/>
                <a:cs typeface="Arial"/>
                <a:sym typeface="Arial"/>
              </a:rPr>
              <a:t>November 2022</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Verdana"/>
                <a:ea typeface="Verdana"/>
                <a:cs typeface="Verdana"/>
                <a:sym typeface="Verdana"/>
              </a:rPr>
              <a:t>Al pensar en la atención informada sobre el trauma y cómo incorporar e implementar el apoyo que un sobreviviente puede necesitar, es importante tener en cuenta estos valores:</a:t>
            </a:r>
            <a:endParaRPr sz="1200">
              <a:latin typeface="Verdana"/>
              <a:ea typeface="Verdana"/>
              <a:cs typeface="Verdana"/>
              <a:sym typeface="Verdana"/>
            </a:endParaRPr>
          </a:p>
          <a:p>
            <a:pPr indent="-304800" lvl="0" marL="457200" rtl="0" algn="l">
              <a:lnSpc>
                <a:spcPct val="100000"/>
              </a:lnSpc>
              <a:spcBef>
                <a:spcPts val="0"/>
              </a:spcBef>
              <a:spcAft>
                <a:spcPts val="0"/>
              </a:spcAft>
              <a:buSzPts val="1200"/>
              <a:buFont typeface="Verdana"/>
              <a:buChar char="●"/>
            </a:pPr>
            <a:r>
              <a:rPr lang="en-US" sz="1200">
                <a:latin typeface="Verdana"/>
                <a:ea typeface="Verdana"/>
                <a:cs typeface="Verdana"/>
                <a:sym typeface="Verdana"/>
              </a:rPr>
              <a:t>Seguridad: aumentar la seguridad física y emocional del sobreviviente. No siempre significará eliminar cualquier posibilidad de peligro.</a:t>
            </a:r>
            <a:br>
              <a:rPr lang="en-US" sz="1200">
                <a:latin typeface="Verdana"/>
                <a:ea typeface="Verdana"/>
                <a:cs typeface="Verdana"/>
                <a:sym typeface="Verdana"/>
              </a:rPr>
            </a:br>
            <a:r>
              <a:rPr lang="en-US" sz="1200">
                <a:latin typeface="Verdana"/>
                <a:ea typeface="Verdana"/>
                <a:cs typeface="Verdana"/>
                <a:sym typeface="Verdana"/>
              </a:rPr>
              <a:t>Elección y control: trabaje para ayudar al sobreviviente a recuperar un sentido de control siendo parte del proceso y tomando decisiones siempre que sea legalmente posible.</a:t>
            </a:r>
            <a:endParaRPr/>
          </a:p>
          <a:p>
            <a:pPr indent="-304800" lvl="0" marL="457200" rtl="0" algn="l">
              <a:lnSpc>
                <a:spcPct val="100000"/>
              </a:lnSpc>
              <a:spcBef>
                <a:spcPts val="0"/>
              </a:spcBef>
              <a:spcAft>
                <a:spcPts val="0"/>
              </a:spcAft>
              <a:buSzPts val="1200"/>
              <a:buFont typeface="Verdana"/>
              <a:buChar char="●"/>
            </a:pPr>
            <a:r>
              <a:rPr lang="en-US" sz="1200">
                <a:latin typeface="Verdana"/>
                <a:ea typeface="Verdana"/>
                <a:cs typeface="Verdana"/>
                <a:sym typeface="Verdana"/>
              </a:rPr>
              <a:t> No tome decisiones por el/la sobreviviente, más bien, ayúdele a obtener y comprender la información que necesita para tomar decisiones informadas</a:t>
            </a:r>
            <a:r>
              <a:rPr lang="en-US" sz="1200">
                <a:solidFill>
                  <a:schemeClr val="dk1"/>
                </a:solidFill>
                <a:latin typeface="Verdana"/>
                <a:ea typeface="Verdana"/>
                <a:cs typeface="Verdana"/>
                <a:sym typeface="Verdana"/>
              </a:rPr>
              <a:t>.</a:t>
            </a:r>
            <a:endParaRPr sz="1200">
              <a:latin typeface="Verdana"/>
              <a:ea typeface="Verdana"/>
              <a:cs typeface="Verdana"/>
              <a:sym typeface="Verdana"/>
            </a:endParaRPr>
          </a:p>
          <a:p>
            <a:pPr indent="-304800" lvl="0" marL="457200" rtl="0" algn="l">
              <a:lnSpc>
                <a:spcPct val="100000"/>
              </a:lnSpc>
              <a:spcBef>
                <a:spcPts val="0"/>
              </a:spcBef>
              <a:spcAft>
                <a:spcPts val="0"/>
              </a:spcAft>
              <a:buSzPts val="1200"/>
              <a:buFont typeface="Verdana"/>
              <a:buChar char="●"/>
            </a:pPr>
            <a:r>
              <a:rPr lang="en-US" sz="1200">
                <a:latin typeface="Verdana"/>
                <a:ea typeface="Verdana"/>
                <a:cs typeface="Verdana"/>
                <a:sym typeface="Verdana"/>
              </a:rPr>
              <a:t>Colaboración: crear una relación transparente con el/la sobreviviente.</a:t>
            </a:r>
            <a:endParaRPr/>
          </a:p>
          <a:p>
            <a:pPr indent="-304800" lvl="0" marL="457200" rtl="0" algn="l">
              <a:lnSpc>
                <a:spcPct val="100000"/>
              </a:lnSpc>
              <a:spcBef>
                <a:spcPts val="0"/>
              </a:spcBef>
              <a:spcAft>
                <a:spcPts val="0"/>
              </a:spcAft>
              <a:buSzPts val="1200"/>
              <a:buFont typeface="Verdana"/>
              <a:buChar char="●"/>
            </a:pPr>
            <a:r>
              <a:rPr lang="en-US" sz="1200">
                <a:latin typeface="Verdana"/>
                <a:ea typeface="Verdana"/>
                <a:cs typeface="Verdana"/>
                <a:sym typeface="Verdana"/>
              </a:rPr>
              <a:t> Incorporar sistemas de apoyo adicionales y ayudar a fomentar su crecimiento. </a:t>
            </a:r>
            <a:br>
              <a:rPr lang="en-US" sz="1200">
                <a:latin typeface="Verdana"/>
                <a:ea typeface="Verdana"/>
                <a:cs typeface="Verdana"/>
                <a:sym typeface="Verdana"/>
              </a:rPr>
            </a:br>
            <a:r>
              <a:rPr lang="en-US" sz="1200">
                <a:latin typeface="Verdana"/>
                <a:ea typeface="Verdana"/>
                <a:cs typeface="Verdana"/>
                <a:sym typeface="Verdana"/>
              </a:rPr>
              <a:t>Confianza: tenga claro los posibles resultados de las situaciones y decisiones. Séa coherente y mantenga los límites. Si dice que va a hacer algo, hágalo. </a:t>
            </a:r>
            <a:endParaRPr/>
          </a:p>
          <a:p>
            <a:pPr indent="-304800" lvl="0" marL="457200" rtl="0" algn="l">
              <a:lnSpc>
                <a:spcPct val="100000"/>
              </a:lnSpc>
              <a:spcBef>
                <a:spcPts val="0"/>
              </a:spcBef>
              <a:spcAft>
                <a:spcPts val="0"/>
              </a:spcAft>
              <a:buSzPts val="1200"/>
              <a:buFont typeface="Verdana"/>
              <a:buChar char="●"/>
            </a:pPr>
            <a:r>
              <a:rPr lang="en-US" sz="1200">
                <a:latin typeface="Verdana"/>
                <a:ea typeface="Verdana"/>
                <a:cs typeface="Verdana"/>
                <a:sym typeface="Verdana"/>
              </a:rPr>
              <a:t>Es mejor decirle al sobreviviente que no puede o no está seguro que prometerle algo y no cumplirlo. </a:t>
            </a:r>
            <a:br>
              <a:rPr lang="en-US" sz="1200">
                <a:latin typeface="Verdana"/>
                <a:ea typeface="Verdana"/>
                <a:cs typeface="Verdana"/>
                <a:sym typeface="Verdana"/>
              </a:rPr>
            </a:br>
            <a:r>
              <a:rPr lang="en-US" sz="1200">
                <a:latin typeface="Verdana"/>
                <a:ea typeface="Verdana"/>
                <a:cs typeface="Verdana"/>
                <a:sym typeface="Verdana"/>
              </a:rPr>
              <a:t>Empoderamiento: priorizar la toma de decisiones con apoyo; asegurarse de que el sobreviviente recupere el control y una sensación de seguridad.</a:t>
            </a:r>
            <a:endParaRPr sz="1200">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u="sng">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u="sng">
                <a:latin typeface="Verdana"/>
                <a:ea typeface="Verdana"/>
                <a:cs typeface="Verdana"/>
                <a:sym typeface="Verdana"/>
              </a:rPr>
              <a:t>Referencia:Poner fin al abuso de las personas con discapacidades: Apoyo a las víctimas de delitos con discapacidades </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https://www.endabusepwd.org/resource/supporting-crime-victims-with-disabilities-online-training-toolkit/</a:t>
            </a:r>
            <a:r>
              <a:rPr lang="en-US" sz="1000">
                <a:solidFill>
                  <a:schemeClr val="dk1"/>
                </a:solidFill>
                <a:latin typeface="Verdana"/>
                <a:ea typeface="Verdana"/>
                <a:cs typeface="Verdana"/>
                <a:sym typeface="Verdana"/>
              </a:rPr>
              <a:t> )</a:t>
            </a:r>
            <a:endParaRPr sz="1000">
              <a:latin typeface="Verdana"/>
              <a:ea typeface="Verdana"/>
              <a:cs typeface="Verdana"/>
              <a:sym typeface="Verdana"/>
            </a:endParaRPr>
          </a:p>
        </p:txBody>
      </p:sp>
      <p:sp>
        <p:nvSpPr>
          <p:cNvPr id="628" name="Google Shape;62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ValorUS Ashleigh Klein and Priscilla Klassen - Una talla no sirve para todos: Estrategias para centrar a los sobrevivientes con discapacidades intelectuales y del desarrollo (</a:t>
            </a:r>
            <a:r>
              <a:rPr lang="en-US" sz="1000" u="sng">
                <a:solidFill>
                  <a:schemeClr val="hlink"/>
                </a:solidFill>
                <a:latin typeface="Verdana"/>
                <a:ea typeface="Verdana"/>
                <a:cs typeface="Verdana"/>
                <a:sym typeface="Verdana"/>
                <a:hlinkClick r:id="rId2"/>
              </a:rPr>
              <a:t>https://www.valor.us/webconferences/one-size-does-not-fit-all-strategies-to-center-survivors-with-intellectual-and-developmental-disabilities/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Verdana"/>
                <a:ea typeface="Verdana"/>
                <a:cs typeface="Verdana"/>
                <a:sym typeface="Verdana"/>
              </a:rPr>
              <a:t>Cuando pensamos en la prestación de servicios, cualquier servicio a personas con discapacidades, sabemos que hay ciertas cosas que debemos tener en cuenta, ciertas adaptaciones que hicimos deben implementarse. Si está apoyando a alguien que usa una silla de ruedas, deberá asegurarse de que haya rampas dondequiera que vaya y un baño accesible.</a:t>
            </a:r>
            <a:endParaRPr sz="12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200">
                <a:solidFill>
                  <a:schemeClr val="dk1"/>
                </a:solidFill>
                <a:latin typeface="Verdana"/>
                <a:ea typeface="Verdana"/>
                <a:cs typeface="Verdana"/>
                <a:sym typeface="Verdana"/>
              </a:rPr>
              <a:t>Se deben considerar adaptaciones y apoyos similares cuando se atiende a los sobrevivientes. Muchos de los apoyos pueden ser emocionales o verbales, pero implican previsión y consideración, así como la participación del sobreviviente. </a:t>
            </a:r>
            <a:endParaRPr sz="12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200">
                <a:solidFill>
                  <a:schemeClr val="dk1"/>
                </a:solidFill>
                <a:latin typeface="Verdana"/>
                <a:ea typeface="Verdana"/>
                <a:cs typeface="Verdana"/>
                <a:sym typeface="Verdana"/>
              </a:rPr>
              <a:t>Aquí hay algunas cosas que debe tener en cuenta a medida que cambia para incluir el trauma y sus efectos en su forma de brindar atención:Reconocer la alta prevalencia de violencia sexual entre las personas con I/DD</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Evaluar y eliminar las barreras que impiden que los sobrevivientes con I/DD revelen</a:t>
            </a:r>
            <a:endParaRPr sz="12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200">
                <a:solidFill>
                  <a:schemeClr val="dk1"/>
                </a:solidFill>
                <a:latin typeface="Verdana"/>
                <a:ea typeface="Verdana"/>
                <a:cs typeface="Verdana"/>
                <a:sym typeface="Verdana"/>
              </a:rPr>
              <a:t>Capacitar al personal para que crea a los sobrevivientes con I/DD y responda con compasión</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Capacitar al personal para incorporar la sexualidad saludable y la sanación en los planes de servicio existentes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Colaborar con los centros de crisis por violación en protocolos para proporcionar servicios rápidos y centrados en las sobrevivientes</a:t>
            </a:r>
            <a:endParaRPr sz="1000">
              <a:solidFill>
                <a:srgbClr val="3C4043"/>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ValorUS Ashleigh Klein and Priscilla Klassen - Una talla no sirve para todos: estrategias para centrar a los sobrevivientes con discapacidades intelectuales y del desarrollo (h</a:t>
            </a:r>
            <a:r>
              <a:rPr lang="en-US" sz="1000" u="sng">
                <a:solidFill>
                  <a:schemeClr val="hlink"/>
                </a:solidFill>
                <a:latin typeface="Verdana"/>
                <a:ea typeface="Verdana"/>
                <a:cs typeface="Verdana"/>
                <a:sym typeface="Verdana"/>
                <a:hlinkClick r:id="rId2"/>
              </a:rPr>
              <a:t>ttps://www.valor.us/webconferences/one-size-does-not-fit-all-strategies-to-center-survivors-with-intellectual-and-developmental-disabilities/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300">
              <a:latin typeface="Verdana"/>
              <a:ea typeface="Verdana"/>
              <a:cs typeface="Verdana"/>
              <a:sym typeface="Verdana"/>
            </a:endParaRPr>
          </a:p>
        </p:txBody>
      </p:sp>
      <p:sp>
        <p:nvSpPr>
          <p:cNvPr id="653" name="Google Shape;65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latin typeface="Verdana"/>
                <a:ea typeface="Verdana"/>
                <a:cs typeface="Verdana"/>
                <a:sym typeface="Verdana"/>
              </a:rPr>
              <a:t>Las cuatro F de las respuestas al trauma son luchar, huir, congelarse y adular, estas son las formas en que su cuerpo generalmente responde al trauma como una forma de protegerse.</a:t>
            </a:r>
            <a:endParaRPr/>
          </a:p>
          <a:p>
            <a:pPr indent="0" lvl="0" marL="0" rtl="0" algn="l">
              <a:lnSpc>
                <a:spcPct val="100000"/>
              </a:lnSpc>
              <a:spcBef>
                <a:spcPts val="0"/>
              </a:spcBef>
              <a:spcAft>
                <a:spcPts val="0"/>
              </a:spcAft>
              <a:buSzPts val="1400"/>
              <a:buNone/>
            </a:pPr>
            <a:r>
              <a:rPr lang="en-US" sz="1400">
                <a:latin typeface="Verdana"/>
                <a:ea typeface="Verdana"/>
                <a:cs typeface="Verdana"/>
                <a:sym typeface="Verdana"/>
              </a:rPr>
              <a:t>Lucha: el cuerpo se prepara para luchar por su vida, en lugar de huir en busca de seguridad buscan alejar el peligro.  </a:t>
            </a:r>
            <a:br>
              <a:rPr lang="en-US" sz="1400">
                <a:latin typeface="Verdana"/>
                <a:ea typeface="Verdana"/>
                <a:cs typeface="Verdana"/>
                <a:sym typeface="Verdana"/>
              </a:rPr>
            </a:br>
            <a:r>
              <a:rPr lang="en-US" sz="1400">
                <a:latin typeface="Verdana"/>
                <a:ea typeface="Verdana"/>
                <a:cs typeface="Verdana"/>
                <a:sym typeface="Verdana"/>
              </a:rPr>
              <a:t>Huida: el cuerpo se prepara para huir del peligro, no está conectado emocionalmente pero está listo para buscar seguridad, la sangre sale del cerebro e inunda las extremidades para poder escapar.</a:t>
            </a:r>
            <a:endParaRPr/>
          </a:p>
          <a:p>
            <a:pPr indent="0" lvl="0" marL="0" rtl="0" algn="l">
              <a:lnSpc>
                <a:spcPct val="100000"/>
              </a:lnSpc>
              <a:spcBef>
                <a:spcPts val="0"/>
              </a:spcBef>
              <a:spcAft>
                <a:spcPts val="0"/>
              </a:spcAft>
              <a:buSzPts val="1400"/>
              <a:buNone/>
            </a:pPr>
            <a:r>
              <a:rPr lang="en-US" sz="1400">
                <a:latin typeface="Verdana"/>
                <a:ea typeface="Verdana"/>
                <a:cs typeface="Verdana"/>
                <a:sym typeface="Verdana"/>
              </a:rPr>
              <a:t>Congelación: el cuerpo se congela para dejar pasar el peligro, hay desconexión, disociación y una reducción repentina de la respuesta emocional.</a:t>
            </a:r>
            <a:br>
              <a:rPr lang="en-US" sz="1400">
                <a:latin typeface="Verdana"/>
                <a:ea typeface="Verdana"/>
                <a:cs typeface="Verdana"/>
                <a:sym typeface="Verdana"/>
              </a:rPr>
            </a:br>
            <a:r>
              <a:rPr lang="en-US" sz="1400">
                <a:latin typeface="Verdana"/>
                <a:ea typeface="Verdana"/>
                <a:cs typeface="Verdana"/>
                <a:sym typeface="Verdana"/>
              </a:rPr>
              <a:t>Cervatillo: el cuerpo se adhiere a la fuente causante del daño, a menudo visto con traumas complejos que duran un período de tiempo, como el abuso infantil, el abuso sexual continuo y la violencia doméstica, parece que las personas agradan, muestran cuidado hacia los que hacen daño, hacen favores y se enfocan en los demás.</a:t>
            </a:r>
            <a:endParaRPr sz="1400">
              <a:latin typeface="Verdana"/>
              <a:ea typeface="Verdana"/>
              <a:cs typeface="Verdana"/>
              <a:sym typeface="Verdana"/>
            </a:endParaRPr>
          </a:p>
          <a:p>
            <a:pPr indent="0" lvl="0" marL="0" rtl="0" algn="l">
              <a:lnSpc>
                <a:spcPct val="100000"/>
              </a:lnSpc>
              <a:spcBef>
                <a:spcPts val="0"/>
              </a:spcBef>
              <a:spcAft>
                <a:spcPts val="0"/>
              </a:spcAft>
              <a:buSzPts val="1400"/>
              <a:buNone/>
            </a:pPr>
            <a:r>
              <a:rPr lang="en-US" sz="1400">
                <a:latin typeface="Verdana"/>
                <a:ea typeface="Verdana"/>
                <a:cs typeface="Verdana"/>
                <a:sym typeface="Verdana"/>
              </a:rPr>
              <a:t>A veces, las personas tienen una respuesta dominante al trauma, pero la respuesta puede cambiar en función de las circunstancias y, a veces, puede haber más de una respuesta (especialmente tal vez un cambio en la respuesta a lo largo del tiempo).</a:t>
            </a:r>
            <a:endParaRPr/>
          </a:p>
          <a:p>
            <a:pPr indent="-317500" lvl="0" marL="457200" rtl="0" algn="l">
              <a:lnSpc>
                <a:spcPct val="90000"/>
              </a:lnSpc>
              <a:spcBef>
                <a:spcPts val="120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Algunas de estas reacciones surgen cuando se trabaja con alguien, se pueden desencadenar o experimentar recuerdos de su trauma.  Puede intentar volver a conectarse con el sobreviviente preguntándole cómo se siente:</a:t>
            </a:r>
            <a:endParaRPr sz="1400">
              <a:solidFill>
                <a:schemeClr val="dk1"/>
              </a:solidFill>
              <a:latin typeface="Verdana"/>
              <a:ea typeface="Verdana"/>
              <a:cs typeface="Verdana"/>
              <a:sym typeface="Verdana"/>
            </a:endParaRPr>
          </a:p>
          <a:p>
            <a:pPr indent="-317500" lvl="1" marL="914400" rtl="0" algn="l">
              <a:lnSpc>
                <a:spcPct val="90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"Parece que algo te está molestando en este momento. ¿Le gustaría hablar de ello?"</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"¿Le gustaría hablar de lo que siente?"</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"¿Qué necesita ahora mismo para sentirse mejor?"</a:t>
            </a:r>
            <a:endParaRPr/>
          </a:p>
          <a:p>
            <a:pPr indent="0" lvl="0" marL="0" rtl="0" algn="l">
              <a:lnSpc>
                <a:spcPct val="100000"/>
              </a:lnSpc>
              <a:spcBef>
                <a:spcPts val="0"/>
              </a:spcBef>
              <a:spcAft>
                <a:spcPts val="0"/>
              </a:spcAft>
              <a:buSzPts val="1400"/>
              <a:buNone/>
            </a:pPr>
            <a:r>
              <a:rPr lang="en-US"/>
              <a:t>***</a:t>
            </a:r>
            <a:endParaRPr/>
          </a:p>
          <a:p>
            <a:pPr indent="0" lvl="0" marL="0" rtl="0" algn="l">
              <a:lnSpc>
                <a:spcPct val="100000"/>
              </a:lnSpc>
              <a:spcBef>
                <a:spcPts val="0"/>
              </a:spcBef>
              <a:spcAft>
                <a:spcPts val="0"/>
              </a:spcAft>
              <a:buClr>
                <a:schemeClr val="dk1"/>
              </a:buClr>
              <a:buSzPts val="1100"/>
              <a:buFont typeface="Arial"/>
              <a:buNone/>
            </a:pPr>
            <a:r>
              <a:rPr lang="en-US" u="sng">
                <a:solidFill>
                  <a:schemeClr val="dk1"/>
                </a:solidFill>
              </a:rPr>
              <a:t>Referencias:</a:t>
            </a:r>
            <a:br>
              <a:rPr lang="en-US" u="sng">
                <a:solidFill>
                  <a:schemeClr val="dk1"/>
                </a:solidFill>
              </a:rPr>
            </a:br>
            <a:r>
              <a:rPr lang="en-US" u="sng">
                <a:solidFill>
                  <a:schemeClr val="dk1"/>
                </a:solidFill>
              </a:rPr>
              <a:t>Skye Kantola y Cierrra Olivia Thomas-Williams - Promoviendo la justicia para las personas con discapacidad a través de la prevención de la violencia sexual: Incluir a los jóvenes discapacitados como partes interesadas en nuestro trabajo Parte 2</a:t>
            </a:r>
            <a:r>
              <a:rPr lang="en-US">
                <a:solidFill>
                  <a:schemeClr val="dk1"/>
                </a:solidFill>
              </a:rPr>
              <a:t>(</a:t>
            </a:r>
            <a:r>
              <a:rPr lang="en-US" u="sng">
                <a:solidFill>
                  <a:schemeClr val="hlink"/>
                </a:solidFill>
                <a:hlinkClick r:id="rId2"/>
              </a:rPr>
              <a:t>https://www.valor.us/hub/web-conference/advancing-disability-justice-through-sexual-violence-prevention-including-disabled-youth-as-stakeholders-in-our-work/</a:t>
            </a:r>
            <a:r>
              <a:rPr lang="en-US">
                <a:solidFill>
                  <a:schemeClr val="dk1"/>
                </a:solidFill>
              </a:rPr>
              <a:t> )</a:t>
            </a:r>
            <a:endParaRPr>
              <a:solidFill>
                <a:schemeClr val="dk1"/>
              </a:solidFill>
            </a:endParaRPr>
          </a:p>
          <a:p>
            <a:pPr indent="0" lvl="0" marL="0" rtl="0" algn="l">
              <a:lnSpc>
                <a:spcPct val="115000"/>
              </a:lnSpc>
              <a:spcBef>
                <a:spcPts val="0"/>
              </a:spcBef>
              <a:spcAft>
                <a:spcPts val="0"/>
              </a:spcAft>
              <a:buSzPts val="1100"/>
              <a:buNone/>
            </a:pPr>
            <a:r>
              <a:rPr lang="en-US">
                <a:solidFill>
                  <a:schemeClr val="dk1"/>
                </a:solidFill>
              </a:rPr>
              <a:t>Emily Austin - Atención y enfoques informados sobre el trauma</a:t>
            </a:r>
            <a:endParaRPr>
              <a:solidFill>
                <a:schemeClr val="dk1"/>
              </a:solidFill>
            </a:endParaRPr>
          </a:p>
          <a:p>
            <a:pPr indent="0" lvl="0" marL="0" rtl="0" algn="l">
              <a:lnSpc>
                <a:spcPct val="100000"/>
              </a:lnSpc>
              <a:spcBef>
                <a:spcPts val="0"/>
              </a:spcBef>
              <a:spcAft>
                <a:spcPts val="0"/>
              </a:spcAft>
              <a:buSzPts val="1400"/>
              <a:buNone/>
            </a:pPr>
            <a:r>
              <a:rPr lang="en-US"/>
              <a:t>Imagen cervatillo: https://www.google.com/imgres?imgurl=https%3A%2F%2Flive.staticflickr.com%2F3043%2F2939528019_79677e662a_b.jpg&amp;imgrefurl=https%3A%2F%2Fwww.flickr.com%2Fphotos%2Fjudy_adams%2F2939528019%2F&amp;tbnid=16oRcdbV8CnhJM&amp;vet=12ahUKEwiL8u-7u_roAhWGnJ4KHfMwAeQQMygYegQIARAx..i&amp;docid=5CYmHXWPOByOqM&amp;w=1024&amp;h=768&amp;itg=1&amp;q=fawning%20over%20you&amp;hl=en&amp;safe=active&amp;ved=2ahUKEwiL8u-7u_roAhWGnJ4KHfMwAeQQMygYegQIARAx</a:t>
            </a:r>
            <a:endParaRPr/>
          </a:p>
          <a:p>
            <a:pPr indent="0" lvl="0" marL="0" rtl="0" algn="l">
              <a:lnSpc>
                <a:spcPct val="100000"/>
              </a:lnSpc>
              <a:spcBef>
                <a:spcPts val="0"/>
              </a:spcBef>
              <a:spcAft>
                <a:spcPts val="0"/>
              </a:spcAft>
              <a:buSzPts val="1400"/>
              <a:buNone/>
            </a:pPr>
            <a:r>
              <a:rPr lang="en-US"/>
              <a:t>Imagen de Congelación : https://www.google.com/imgres?imgurl=http%3A%2F%2Fwww.financialadvisorforyou.com%2Fwp-content%2Fuploads%2F2020%2F01%2F55e5d5454d5aad14ea898675c6203f78083edbed5352724e7d287c_640_Hielo Congelado.jpg&amp;imgrefurl=http%3A%2F%2Fwww.financialadvisorforyou.com%2Fplace-a-free-security-freeze-on-your-credit-reports%2F&amp;tbnid=IlbNbbs-kiTHIM&amp;vet=12ahUKEwj2rcC0vProAhVzmJ4KHd8wCQQQMygxegQIARB1..i&amp;docid=NGGddL2RfiBrpM&amp;w=640&amp;h=426&amp;q=freeze%20in%20place&amp;hl=en&amp;safe=active&amp;ved=2ahUKEwj2rcC0vProAhVzmJ4KHd8wCQQQMygxegQIARB1</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Imagen de vuelo : https://www.google.com/url?sa=i&amp;url=https%3A%2F%2Fwww.freepik.com%2Fpremium-photo%2Fguantes-de-boxeo-amarillo-poner-hierba verde-en el -suelo-suelo-luz-borrosa-around_3524624.htm&amp;psig=AOvVaw2eAg0_nKeCmQ8fmWNACCNa&amp;ust=1668909296243000&amp;source=images&amp;cd=vfe&amp;ved=0CA8QjRxqFwoTCNiuoOCRufsCFQAAAAAdAAAAABAF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Imagen de pelea: https://www.google.com/imgres?imgurl=https%3A%2F%2Fimg.clipartlook.com%2Ffight-clipart-yellow-clouds-fight-yellow-flaky-clouds-fight-png-image-and-clipart-650.jpg&amp;imgrefurl=https%3A%2F%2Fclipartlook.com%2Fimg-240375.html&amp;tbnid=5v-ot88lkJMQ_M&amp;vet=12ahUKEwjAxIDzu_roAhUJlJ4KHd7HCtoQMygLegUIARCvAg..i&amp;docid=Pb64QflOkyHukM&amp;w=650&amp;h=538&amp;q=fight&amp;hl=en&amp;safe=active&amp;ved=2ahUKEwjAxIDzu_roAhUJlJ4KHd7HCtoQMygLegUIARCvAg</a:t>
            </a:r>
            <a:endParaRPr/>
          </a:p>
        </p:txBody>
      </p:sp>
      <p:sp>
        <p:nvSpPr>
          <p:cNvPr id="659" name="Google Shape;659;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Calibri"/>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
        <p:nvSpPr>
          <p:cNvPr id="660" name="Google Shape;660;p20: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r>
              <a:rPr b="0" i="0" lang="en-US" sz="1400" u="none" cap="none" strike="noStrike">
                <a:solidFill>
                  <a:srgbClr val="000000"/>
                </a:solidFill>
                <a:latin typeface="Arial"/>
                <a:ea typeface="Arial"/>
                <a:cs typeface="Arial"/>
                <a:sym typeface="Arial"/>
              </a:rPr>
              <a:t>November 2022</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SzPts val="1100"/>
              <a:buNone/>
            </a:pPr>
            <a:r>
              <a:rPr lang="en-US" sz="1400">
                <a:solidFill>
                  <a:schemeClr val="dk1"/>
                </a:solidFill>
                <a:latin typeface="Verdana"/>
                <a:ea typeface="Verdana"/>
                <a:cs typeface="Verdana"/>
                <a:sym typeface="Verdana"/>
              </a:rPr>
              <a:t>Como sabemos, no existe una forma "correcta" de responder al trauma. Cada persona reacciona de manera diferente y esto también es cierto para las personas con I/DD. Puede haber algunos comportamientos o reacciones particulares que normalmente se esperan de una persona que ha pasado por una experiencia traumática. (ver diapositiva)</a:t>
            </a:r>
            <a:endParaRPr sz="1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Sin embargo, hay algunos puntos clave que es importante que conozcamos cuando trabajamos con personas con I/DD que están experimentando un trauma. Desafortunadamente, a menudo se cree erróneamente que las personas con I/DD están menos traumatizadas debido a su discapacidad. Las personas con I/DD pueden expresar respuestas de angustia o trauma de manera diferente y, en lugar de recibir apoyo para lidiar con su trauma, se considera que se están "portando mal" conductualmente. Otro aspecto a tener en cuenta es que, en términos generales, las personas con I/DD pueden tardar más en hacer cambios y tienen menos probabilidades de recuperarse del trauma sin tratamiento que las personas sin discapacidades. Es importante entender esto porque la prestación de servicios para sobrevivientes con I/DD puede necesitar seguir un marco de tiempo diferente al de los servicios para sobrevivientes sin I/DD. Por último, no es raro que cualquier persona que experimenta un trauma sonría o se ría cuando está nerviosa, asustada o herida. Estas reacciones no significan que lo que sucedió no fue dañino y que no están experimentando un trauma.</a:t>
            </a:r>
            <a:endParaRPr sz="1000" u="sng">
              <a:solidFill>
                <a:schemeClr val="dk1"/>
              </a:solidFill>
              <a:latin typeface="Verdana"/>
              <a:ea typeface="Verdana"/>
              <a:cs typeface="Verdana"/>
              <a:sym typeface="Verdana"/>
            </a:endParaRPr>
          </a:p>
          <a:p>
            <a:pPr indent="0" lvl="0" marL="0" rtl="0" algn="l">
              <a:lnSpc>
                <a:spcPct val="90000"/>
              </a:lnSpc>
              <a:spcBef>
                <a:spcPts val="1200"/>
              </a:spcBef>
              <a:spcAft>
                <a:spcPts val="0"/>
              </a:spcAft>
              <a:buSzPts val="1100"/>
              <a:buNone/>
            </a:pPr>
            <a:r>
              <a:t/>
            </a:r>
            <a:endParaRPr sz="1400">
              <a:solidFill>
                <a:schemeClr val="dk1"/>
              </a:solidFill>
              <a:latin typeface="Verdana"/>
              <a:ea typeface="Verdana"/>
              <a:cs typeface="Verdana"/>
              <a:sym typeface="Verdana"/>
            </a:endParaRPr>
          </a:p>
          <a:p>
            <a:pPr indent="0" lvl="0" marL="914400" rtl="0" algn="l">
              <a:lnSpc>
                <a:spcPct val="90000"/>
              </a:lnSpc>
              <a:spcBef>
                <a:spcPts val="600"/>
              </a:spcBef>
              <a:spcAft>
                <a:spcPts val="0"/>
              </a:spcAft>
              <a:buSzPts val="1100"/>
              <a:buNone/>
            </a:pPr>
            <a:r>
              <a:t/>
            </a:r>
            <a:endParaRPr>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u="sng">
                <a:solidFill>
                  <a:schemeClr val="dk1"/>
                </a:solidFill>
              </a:rPr>
              <a:t>Referencias:</a:t>
            </a:r>
            <a:endParaRPr>
              <a:solidFill>
                <a:schemeClr val="dk1"/>
              </a:solidFill>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Arc of California. Teresa Anderson - California Sexual Assault Investigators Association 2019 Conferencia de Entrenamiento de Primavera: Respondiendo a las Víctimas de Asalto/ Abuso Sexual con Discapacidades Intelectuales y del Desarrollo. (</a:t>
            </a:r>
            <a:r>
              <a:rPr lang="en-US" sz="1000" u="sng">
                <a:solidFill>
                  <a:schemeClr val="hlink"/>
                </a:solidFill>
                <a:latin typeface="Verdana"/>
                <a:ea typeface="Verdana"/>
                <a:cs typeface="Verdana"/>
                <a:sym typeface="Verdana"/>
                <a:hlinkClick r:id="rId2"/>
              </a:rPr>
              <a:t>https://drive.google.com/file/d/1tqcFd290umsFpfs6hzNMrz_bG9runkWf/view</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rPr lang="en-US" sz="1300"/>
              <a:t>Muchos de ustedes están familiarizados con el uso de zoom, pero haré un repaso rápido para aquellos que no lo están.</a:t>
            </a:r>
            <a:endParaRPr sz="1300"/>
          </a:p>
          <a:p>
            <a:pPr indent="-311150" lvl="0" marL="457200" marR="0" rtl="0" algn="l">
              <a:lnSpc>
                <a:spcPct val="100000"/>
              </a:lnSpc>
              <a:spcBef>
                <a:spcPts val="0"/>
              </a:spcBef>
              <a:spcAft>
                <a:spcPts val="0"/>
              </a:spcAft>
              <a:buSzPts val="1300"/>
              <a:buChar char="●"/>
            </a:pPr>
            <a:r>
              <a:rPr lang="en-US" sz="1300"/>
              <a:t>Hoy usaremos la función de chat de texto, que generalmente se encuentra en la parte inferior izquierda de la pantalla de zoom en el panel de control. Por favor, siéntase libre de escribir sus preguntas o reacciones, así como las respuestas a algunas preguntas de chat de texto que podamos tener. Puede empezar presentándose en el chat ahora. También usaremos la función de encuestas hoy. Siéntase libre de participar cuando vea aparecer una ventana de votación. Las encuestas son anónimas.</a:t>
            </a:r>
            <a:endParaRPr sz="1300"/>
          </a:p>
          <a:p>
            <a:pPr indent="-311150" lvl="0" marL="457200" marR="0" rtl="0" algn="l">
              <a:lnSpc>
                <a:spcPct val="100000"/>
              </a:lnSpc>
              <a:spcBef>
                <a:spcPts val="0"/>
              </a:spcBef>
              <a:spcAft>
                <a:spcPts val="0"/>
              </a:spcAft>
              <a:buSzPts val="1300"/>
              <a:buChar char="●"/>
            </a:pPr>
            <a:r>
              <a:rPr lang="en-US" sz="1300"/>
              <a:t>Aquellos que no puedan conectarse a través del audio de la computadora o tengan algún problema con su conexión a Internet, llamen por teléfono. Esos números de teléfono deben estar disponibles en el correo electrónico de confirmación de registro. Contamos con subtítulos en vivo en nuestras conferencias web. Para acceder a esta función, haga clic en el botón CC o subtítulos, generalmente en la parte inferior central de la ventana de zoom, en el panel de control donde está disponible el chat. También se puede encontrar en la opción "más". Gracias a nuestros socios de Aberdeen Captioning por ayudarnos con esto. Hoy también contamos con intérpretes de ASL en vivo. Los intérpretes están iluminados en la pantalla, por lo que debería poder ver al intérprete activo durante toda la presentación. Para asegurarse de que está viendo al orador y al intérprete, tómese un momento y seleccione "vista del orador" en el menú de vista en la esquina superior derecha de su pantalla. Gracias a nuestros amigos de Keystone Interpreting Solutions por acompañarnos.</a:t>
            </a:r>
            <a:r>
              <a:rPr lang="en-US" sz="1300">
                <a:solidFill>
                  <a:schemeClr val="dk1"/>
                </a:solidFill>
              </a:rPr>
              <a:t> Esta sesión está siendo grabada. Por favor, tenlo en cuenta cuando decidas lo que te gustaría compartir con el grupo. Las diapositivas y la grabación estarán disponibles después de la sesión. Los mantendremos informados tan pronto como estén listos.</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US" sz="1300">
                <a:solidFill>
                  <a:schemeClr val="dk1"/>
                </a:solidFill>
              </a:rPr>
              <a:t>Habrá un certificado de asistencia disponible para esta presentación. Al final de la presentación, pondremos un enlace a una encuesta en el chat. Después de completar la encuesta, recibirá el enlace al Certificado de Participación.</a:t>
            </a:r>
            <a:endParaRPr sz="1300"/>
          </a:p>
          <a:p>
            <a:pPr indent="0" lvl="0" marL="0" marR="0" rtl="0" algn="l">
              <a:lnSpc>
                <a:spcPct val="100000"/>
              </a:lnSpc>
              <a:spcBef>
                <a:spcPts val="0"/>
              </a:spcBef>
              <a:spcAft>
                <a:spcPts val="0"/>
              </a:spcAft>
              <a:buClr>
                <a:srgbClr val="000000"/>
              </a:buClr>
              <a:buSzPts val="1100"/>
              <a:buFont typeface="Arial"/>
              <a:buNone/>
            </a:pPr>
            <a:r>
              <a:t/>
            </a:r>
            <a:endParaRPr sz="1300"/>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SzPts val="1100"/>
              <a:buNone/>
            </a:pPr>
            <a:r>
              <a:rPr lang="en-US" sz="1400">
                <a:solidFill>
                  <a:schemeClr val="dk1"/>
                </a:solidFill>
                <a:latin typeface="Verdana"/>
                <a:ea typeface="Verdana"/>
                <a:cs typeface="Verdana"/>
                <a:sym typeface="Verdana"/>
              </a:rPr>
              <a:t>En primer lugar, es importante recordar que el comportamiento es comunicación. Para las personas con formas limitadas de comunicarse, el comportamiento puede ser una herramienta poderosa para mostrar lo que sientes. Un cambio en el comportamiento, o un aumento en un comportamiento que ya es típico para ese individuo, a veces puede ser una señal de alerta de que se ha producido un trauma.</a:t>
            </a:r>
            <a:endParaRPr/>
          </a:p>
          <a:p>
            <a:pPr indent="0" lvl="0" marL="0" rtl="0" algn="l">
              <a:lnSpc>
                <a:spcPct val="90000"/>
              </a:lnSpc>
              <a:spcBef>
                <a:spcPts val="1200"/>
              </a:spcBef>
              <a:spcAft>
                <a:spcPts val="0"/>
              </a:spcAft>
              <a:buSzPts val="1100"/>
              <a:buNone/>
            </a:pPr>
            <a:r>
              <a:rPr lang="en-US" sz="1400">
                <a:solidFill>
                  <a:schemeClr val="dk1"/>
                </a:solidFill>
                <a:latin typeface="Verdana"/>
                <a:ea typeface="Verdana"/>
                <a:cs typeface="Verdana"/>
                <a:sym typeface="Verdana"/>
              </a:rPr>
              <a:t>Algunos posibles cambios de comportamiento debido a un trauma: </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Hacer acusaciones, hacer declaraciones que no son ciertas, queremos tener cuidado con esto, porque lo que sabemos es que las personas con discapacidades tienen una probabilidad muy alta de ser abusadas varias veces y por varias personas. También se supone que carecen de credibilidad. Nunca queremos asumir que porque han experimentado violencia, están confundidos acerca de lo que es real. Dicho esto, esto a veces puede suceder. Esto hace que sea difícil para los proveedores de atención determinar si el abuso ocurrió, por eso es importante que denuncie las acusaciones de abuso en lugar de tratar de investigarlas.</a:t>
            </a:r>
            <a:endParaRPr sz="1400">
              <a:solidFill>
                <a:schemeClr val="dk1"/>
              </a:solidFill>
              <a:latin typeface="Verdana"/>
              <a:ea typeface="Verdana"/>
              <a:cs typeface="Verdana"/>
              <a:sym typeface="Verdana"/>
            </a:endParaRPr>
          </a:p>
          <a:p>
            <a:pPr indent="-317500" lvl="1" marL="914400" rtl="0" algn="l">
              <a:lnSpc>
                <a:spcPct val="90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¿Hay un patrón?</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¿Hay un tema o una persona consistente?</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Agresión: golpear, tirar del cabello, morder, arañar, gritar, maldecir, etc.</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Comportamiento autolesivo: morder, golpear, arañar, tirar del cabello, golpearse la cabeza, cortarse, etc.</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Pérdida de habilidades previamente adquiridas: pérdida del lenguaje, la independencia, las habilidades para ir al baño, las habilidades de autocuidado, etc.</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Comportamientos obsesivos y/o compulsivos: pensamientos excesivos sobre cosas específicas, reacciones repetitivas a esos pensamientos.</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Irse inesperadamente, a menudo conocido como "fugarse”</a:t>
            </a:r>
            <a:endParaRPr/>
          </a:p>
          <a:p>
            <a:pPr indent="-317500" lvl="1" marL="914400" rtl="0" algn="l">
              <a:lnSpc>
                <a:spcPct val="90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Al notar estas cosas, debes tener en cuenta:</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¿Es esto nuevo?</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¿Hay un aumento en la frecuencia o en la gravedad?</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¿Es esta una respuesta a una persona, entorno, actividad o tiempo específicos?Are there other environmental factors - sounds, light, noise, etc., that could be contributing to their distress?</a:t>
            </a:r>
            <a:endParaRPr sz="1400">
              <a:solidFill>
                <a:schemeClr val="dk1"/>
              </a:solidFill>
              <a:latin typeface="Verdana"/>
              <a:ea typeface="Verdana"/>
              <a:cs typeface="Verdana"/>
              <a:sym typeface="Verdana"/>
            </a:endParaRPr>
          </a:p>
          <a:p>
            <a:pPr indent="-317500" lvl="1" marL="914400" rtl="0" algn="l">
              <a:lnSpc>
                <a:spcPct val="90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Is the person exhibiting other unusual behaviors?</a:t>
            </a:r>
            <a:endParaRPr sz="1400">
              <a:solidFill>
                <a:schemeClr val="dk1"/>
              </a:solidFill>
              <a:latin typeface="Verdana"/>
              <a:ea typeface="Verdana"/>
              <a:cs typeface="Verdana"/>
              <a:sym typeface="Verdana"/>
            </a:endParaRPr>
          </a:p>
          <a:p>
            <a:pPr indent="-317500" lvl="1" marL="914400" rtl="0" algn="l">
              <a:lnSpc>
                <a:spcPct val="90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Does it come and go?</a:t>
            </a:r>
            <a:endParaRPr sz="1400">
              <a:solidFill>
                <a:schemeClr val="dk1"/>
              </a:solidFill>
              <a:latin typeface="Verdana"/>
              <a:ea typeface="Verdana"/>
              <a:cs typeface="Verdana"/>
              <a:sym typeface="Verdana"/>
            </a:endParaRPr>
          </a:p>
          <a:p>
            <a:pPr indent="0" lvl="0" marL="0" rtl="0" algn="l">
              <a:lnSpc>
                <a:spcPct val="90000"/>
              </a:lnSpc>
              <a:spcBef>
                <a:spcPts val="1200"/>
              </a:spcBef>
              <a:spcAft>
                <a:spcPts val="0"/>
              </a:spcAft>
              <a:buSzPts val="1100"/>
              <a:buNone/>
            </a:pPr>
            <a:r>
              <a:t/>
            </a:r>
            <a:endParaRPr>
              <a:solidFill>
                <a:schemeClr val="dk1"/>
              </a:solidFill>
              <a:latin typeface="Verdana"/>
              <a:ea typeface="Verdana"/>
              <a:cs typeface="Verdana"/>
              <a:sym typeface="Verdana"/>
            </a:endParaRPr>
          </a:p>
          <a:p>
            <a:pPr indent="0" lvl="0" marL="914400" rtl="0" algn="l">
              <a:lnSpc>
                <a:spcPct val="90000"/>
              </a:lnSpc>
              <a:spcBef>
                <a:spcPts val="600"/>
              </a:spcBef>
              <a:spcAft>
                <a:spcPts val="0"/>
              </a:spcAft>
              <a:buSzPts val="1100"/>
              <a:buNone/>
            </a:pPr>
            <a:r>
              <a:t/>
            </a:r>
            <a:endParaRPr>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u="sng">
                <a:solidFill>
                  <a:schemeClr val="dk1"/>
                </a:solidFill>
              </a:rPr>
              <a:t>References: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Arc of California. Teresa Anderson - California Sexual Assault Investigators Association 2019 Spring Training Conference: Responding to Sexual Assault/Abuse Victims with Intellectual and Developmental Disabilities. (</a:t>
            </a:r>
            <a:r>
              <a:rPr lang="en-US" sz="1000" u="sng">
                <a:solidFill>
                  <a:schemeClr val="hlink"/>
                </a:solidFill>
                <a:latin typeface="Verdana"/>
                <a:ea typeface="Verdana"/>
                <a:cs typeface="Verdana"/>
                <a:sym typeface="Verdana"/>
                <a:hlinkClick r:id="rId2"/>
              </a:rPr>
              <a:t>https://drive.google.com/file/d/1tqcFd290umsFpfs6hzNMrz_bG9runkWf/view</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8015" lvl="0" marL="457200" rtl="0" algn="l">
              <a:lnSpc>
                <a:spcPct val="100000"/>
              </a:lnSpc>
              <a:spcBef>
                <a:spcPts val="1000"/>
              </a:spcBef>
              <a:spcAft>
                <a:spcPts val="0"/>
              </a:spcAft>
              <a:buClr>
                <a:schemeClr val="dk1"/>
              </a:buClr>
              <a:buSzPts val="1408"/>
              <a:buFont typeface="Verdana"/>
              <a:buChar char="●"/>
            </a:pPr>
            <a:r>
              <a:rPr lang="en-US" sz="1408">
                <a:solidFill>
                  <a:schemeClr val="dk1"/>
                </a:solidFill>
                <a:latin typeface="Verdana"/>
                <a:ea typeface="Verdana"/>
                <a:cs typeface="Verdana"/>
                <a:sym typeface="Verdana"/>
              </a:rPr>
              <a:t>Los proveedores de atención a menudo se enfocan en cambiar los "comportamientos" de las personas a las que apoyan. Dado que sabemos que el comportamiento puede cambiar o aumentar después de un asalto, es importante recordar que el comportamiento es una forma de comunicación y también puede ser una habilidad de afrontamiento.</a:t>
            </a:r>
            <a:endParaRPr/>
          </a:p>
          <a:p>
            <a:pPr indent="-318015" lvl="0" marL="457200" rtl="0" algn="l">
              <a:lnSpc>
                <a:spcPct val="100000"/>
              </a:lnSpc>
              <a:spcBef>
                <a:spcPts val="1000"/>
              </a:spcBef>
              <a:spcAft>
                <a:spcPts val="0"/>
              </a:spcAft>
              <a:buClr>
                <a:schemeClr val="dk1"/>
              </a:buClr>
              <a:buSzPts val="1408"/>
              <a:buFont typeface="Verdana"/>
              <a:buChar char="●"/>
            </a:pPr>
            <a:r>
              <a:rPr lang="en-US" sz="1408">
                <a:solidFill>
                  <a:schemeClr val="dk1"/>
                </a:solidFill>
                <a:latin typeface="Verdana"/>
                <a:ea typeface="Verdana"/>
                <a:cs typeface="Verdana"/>
                <a:sym typeface="Verdana"/>
              </a:rPr>
              <a:t>A menudo se asume incorrectamente que las personas con I/DD experimentan menos trauma emocional. Tal vez porque no siempre responden de la manera en que se espera que lo hagan, o porque algunas personas creen falsamente que las personas con I/DD no entienden lo que ocurrió, asumen que el impacto no es tan grande.</a:t>
            </a:r>
            <a:endParaRPr/>
          </a:p>
          <a:p>
            <a:pPr indent="-318015" lvl="0" marL="457200" rtl="0" algn="l">
              <a:lnSpc>
                <a:spcPct val="100000"/>
              </a:lnSpc>
              <a:spcBef>
                <a:spcPts val="1000"/>
              </a:spcBef>
              <a:spcAft>
                <a:spcPts val="0"/>
              </a:spcAft>
              <a:buClr>
                <a:schemeClr val="dk1"/>
              </a:buClr>
              <a:buSzPts val="1408"/>
              <a:buFont typeface="Verdana"/>
              <a:buChar char="●"/>
            </a:pPr>
            <a:r>
              <a:rPr lang="en-US" sz="1408">
                <a:solidFill>
                  <a:schemeClr val="dk1"/>
                </a:solidFill>
                <a:latin typeface="Verdana"/>
                <a:ea typeface="Verdana"/>
                <a:cs typeface="Verdana"/>
                <a:sym typeface="Verdana"/>
              </a:rPr>
              <a:t>Las personas con I/DD pueden expresar las respuestas a la angustia o al trauma de manera diferente y, en lugar de conectarlos con ayuda, los proveedores de atención médica pueden asumir que se están "portando mal</a:t>
            </a:r>
            <a:endParaRPr/>
          </a:p>
          <a:p>
            <a:pPr indent="-318015" lvl="0" marL="457200" rtl="0" algn="l">
              <a:lnSpc>
                <a:spcPct val="100000"/>
              </a:lnSpc>
              <a:spcBef>
                <a:spcPts val="1000"/>
              </a:spcBef>
              <a:spcAft>
                <a:spcPts val="0"/>
              </a:spcAft>
              <a:buClr>
                <a:schemeClr val="dk1"/>
              </a:buClr>
              <a:buSzPts val="1408"/>
              <a:buFont typeface="Verdana"/>
              <a:buChar char="●"/>
            </a:pPr>
            <a:r>
              <a:rPr lang="en-US" sz="1408">
                <a:solidFill>
                  <a:schemeClr val="dk1"/>
                </a:solidFill>
                <a:latin typeface="Verdana"/>
                <a:ea typeface="Verdana"/>
                <a:cs typeface="Verdana"/>
                <a:sym typeface="Verdana"/>
              </a:rPr>
              <a:t>"Cuando se trabaja con personas con discapacidad, la gente suele creer que la rutina es la mejor medicina para todo. Después de una experiencia traumática, lo que antes era rutinario ahora puede ser un evento desencadenante. No tenga miedo de hablar con el/la sobreviviente sobre lo que está experimentando para ver si un cambio en su rutina puede ser útil.Also, healing takes time. Know that La forma en que alguien se siente puede cambiar día a día y de un momento a otro. Pregúnteles regularmente lo que quieren y con lo que se sienten cómodos.</a:t>
            </a:r>
            <a:endParaRPr sz="1408">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 Apoyo a las víctimas de delitos con discapacidades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https://www.endabusepwd.org/resource/supporting-crime-victims-with-disabilities-online-training-toolkit/</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NPR: Abusados y Traicionados (</a:t>
            </a:r>
            <a:r>
              <a:rPr lang="en-US" sz="1000" u="sng">
                <a:solidFill>
                  <a:schemeClr val="hlink"/>
                </a:solidFill>
                <a:latin typeface="Verdana"/>
                <a:ea typeface="Verdana"/>
                <a:cs typeface="Verdana"/>
                <a:sym typeface="Verdana"/>
                <a:hlinkClick r:id="rId3"/>
              </a:rPr>
              <a:t>https://www.npr.org/series/575502633/abused-and-betrayed</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Poner fin al abuso de las personas con discapacidadesMax Barrows and Kaitlin Shetler - (</a:t>
            </a:r>
            <a:r>
              <a:rPr lang="en-US" sz="1000" u="sng">
                <a:solidFill>
                  <a:schemeClr val="hlink"/>
                </a:solidFill>
                <a:latin typeface="Verdana"/>
                <a:ea typeface="Verdana"/>
                <a:cs typeface="Verdana"/>
                <a:sym typeface="Verdana"/>
                <a:hlinkClick r:id="rId4"/>
              </a:rPr>
              <a:t>https://www.endabusepwd.org/resource/meeting-the-needs-of-autistic-survivors/</a:t>
            </a:r>
            <a:r>
              <a:rPr lang="en-US" sz="1000">
                <a:solidFill>
                  <a:schemeClr val="dk1"/>
                </a:solidFill>
                <a:latin typeface="Verdana"/>
                <a:ea typeface="Verdana"/>
                <a:cs typeface="Verdana"/>
                <a:sym typeface="Verdana"/>
              </a:rPr>
              <a:t> ) Satisfacer las necesidades de los sobrevivientes autistas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400">
                <a:solidFill>
                  <a:schemeClr val="dk1"/>
                </a:solidFill>
                <a:latin typeface="Verdana"/>
                <a:ea typeface="Verdana"/>
                <a:cs typeface="Verdana"/>
                <a:sym typeface="Verdana"/>
              </a:rPr>
              <a:t>Las personas con discapacidad tienen derecho a la dignidad, la consideración, el respeto y los derechos que esperan para sí mismos.</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Ser interseccional, reconocer la cultura, los antecedentes y las experiencias vividas del individuo.</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Créale al sobreviviente.</a:t>
            </a:r>
            <a:endParaRPr/>
          </a:p>
          <a:p>
            <a:pPr indent="0" lvl="0" marL="0" rtl="0" algn="l">
              <a:lnSpc>
                <a:spcPct val="115000"/>
              </a:lnSpc>
              <a:spcBef>
                <a:spcPts val="0"/>
              </a:spcBef>
              <a:spcAft>
                <a:spcPts val="0"/>
              </a:spcAft>
              <a:buSzPts val="1100"/>
              <a:buNone/>
            </a:pPr>
            <a:r>
              <a:rPr lang="en-US" sz="1400">
                <a:solidFill>
                  <a:schemeClr val="dk1"/>
                </a:solidFill>
                <a:latin typeface="Verdana"/>
                <a:ea typeface="Verdana"/>
                <a:cs typeface="Verdana"/>
                <a:sym typeface="Verdana"/>
              </a:rPr>
              <a:t>Trata a los adultos como adultos.</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Si bien el/la sobreviviente es el experto en lo que necesita, es posible que no conozca los servicios o la ayuda disponibles. Pregúnteles cómo puede ayudar, pero también prepárese para guiarlos a través de las posibles opciones. </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Ofrézcase a detenerse para tomar un descanso si el sobreviviente se está cansando o se está molestando.</a:t>
            </a:r>
            <a:endParaRPr sz="14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400">
                <a:solidFill>
                  <a:schemeClr val="dk1"/>
                </a:solidFill>
                <a:latin typeface="Verdana"/>
                <a:ea typeface="Verdana"/>
                <a:cs typeface="Verdana"/>
                <a:sym typeface="Verdana"/>
              </a:rPr>
              <a:t>Ahora le cedo la palabra a Ashleigh.</a:t>
            </a:r>
            <a:endParaRPr sz="14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a:t>
            </a:r>
            <a:r>
              <a:rPr lang="en-US" sz="1000">
                <a:solidFill>
                  <a:schemeClr val="dk1"/>
                </a:solidFill>
                <a:latin typeface="Verdana"/>
                <a:ea typeface="Verdana"/>
                <a:cs typeface="Verdana"/>
                <a:sym typeface="Verdana"/>
              </a:rPr>
              <a:t>Leslie Meyers and Leigh Ann Bary - Sirviendo a Sobrevivientes de Agresión Sexual con Discapacidades Intelectuales y del Desarrollo (</a:t>
            </a:r>
            <a:r>
              <a:rPr lang="en-US" sz="1000" u="sng">
                <a:solidFill>
                  <a:schemeClr val="hlink"/>
                </a:solidFill>
                <a:latin typeface="Verdana"/>
                <a:ea typeface="Verdana"/>
                <a:cs typeface="Verdana"/>
                <a:sym typeface="Verdana"/>
                <a:hlinkClick r:id="rId2"/>
              </a:rPr>
              <a:t>https://www.endabusepwd.org/resource/serving-survivors-of-sexual-assault-with-intellectual-and-developmental-disabilities/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Poner fin al abuso de las personas con discapacidadesOlga Trujillo - Sirviendo a Sobrevivientes con Discapacidades de Salud Mental (</a:t>
            </a:r>
            <a:r>
              <a:rPr lang="en-US" sz="1000" u="sng">
                <a:solidFill>
                  <a:schemeClr val="hlink"/>
                </a:solidFill>
                <a:latin typeface="Verdana"/>
                <a:ea typeface="Verdana"/>
                <a:cs typeface="Verdana"/>
                <a:sym typeface="Verdana"/>
                <a:hlinkClick r:id="rId3"/>
              </a:rPr>
              <a:t>https://www.endabusepwd.org/resource/serving-survivors-with-mental-health-disabilities/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5" name="Google Shape;69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00">
                <a:latin typeface="Verdana"/>
                <a:ea typeface="Verdana"/>
                <a:cs typeface="Verdana"/>
                <a:sym typeface="Verdana"/>
              </a:rPr>
              <a:t>Una reacción negativa o traumática que ocurre después de haber estado expuesto a un trauma</a:t>
            </a:r>
            <a:br>
              <a:rPr lang="en-US" sz="1000">
                <a:latin typeface="Verdana"/>
                <a:ea typeface="Verdana"/>
                <a:cs typeface="Verdana"/>
                <a:sym typeface="Verdana"/>
              </a:rPr>
            </a:br>
            <a:r>
              <a:rPr lang="en-US" sz="1000">
                <a:latin typeface="Verdana"/>
                <a:ea typeface="Verdana"/>
                <a:cs typeface="Verdana"/>
                <a:sym typeface="Verdana"/>
              </a:rPr>
              <a:t>También conocido como traumatismo secundario</a:t>
            </a:r>
            <a:br>
              <a:rPr lang="en-US" sz="1000">
                <a:latin typeface="Verdana"/>
                <a:ea typeface="Verdana"/>
                <a:cs typeface="Verdana"/>
                <a:sym typeface="Verdana"/>
              </a:rPr>
            </a:br>
            <a:r>
              <a:rPr lang="en-US" sz="1000">
                <a:latin typeface="Verdana"/>
                <a:ea typeface="Verdana"/>
                <a:cs typeface="Verdana"/>
                <a:sym typeface="Verdana"/>
              </a:rPr>
              <a:t>Puede provocar agotamiento y fatiga por compasión</a:t>
            </a:r>
            <a:endParaRPr sz="1000">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a:latin typeface="Verdana"/>
                <a:ea typeface="Verdana"/>
                <a:cs typeface="Verdana"/>
                <a:sym typeface="Verdana"/>
              </a:rPr>
              <a:t>Muchas veces el trauma vicario se deriva de sentirse impotente. Si su organización cuenta con capacitación frecuente, políticas y procedimientos claros, y apoya al personal al registrarse después de una divulgación, puede ayudar a que el personal sienta que pudo abordar la situación con confianza y proporcionar lo que el/la sobreviviente necesitaba.</a:t>
            </a:r>
            <a:endParaRPr sz="1000">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u="sng">
                <a:latin typeface="Verdana"/>
                <a:ea typeface="Verdana"/>
                <a:cs typeface="Verdana"/>
                <a:sym typeface="Verdana"/>
              </a:rPr>
              <a:t>Referencia:</a:t>
            </a:r>
            <a:br>
              <a:rPr lang="en-US" sz="1000" u="sng">
                <a:latin typeface="Verdana"/>
                <a:ea typeface="Verdana"/>
                <a:cs typeface="Verdana"/>
                <a:sym typeface="Verdana"/>
              </a:rPr>
            </a:br>
            <a:r>
              <a:rPr lang="en-US" sz="1000" u="sng">
                <a:latin typeface="Verdana"/>
                <a:ea typeface="Verdana"/>
                <a:cs typeface="Verdana"/>
                <a:sym typeface="Verdana"/>
              </a:rPr>
              <a:t>Poner fin al abuso de las personas con discapacidades: Apoyo a las víctimas de delitos con discapacidades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https://www.endabusepwd.org/resource/supporting-crime-victims-with-disabilities-online-training-toolkit/</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u="sng">
                <a:solidFill>
                  <a:schemeClr val="hlink"/>
                </a:solidFill>
                <a:latin typeface="Verdana"/>
                <a:ea typeface="Verdana"/>
                <a:cs typeface="Verdana"/>
                <a:sym typeface="Verdana"/>
                <a:hlinkClick r:id="rId3"/>
              </a:rPr>
              <a:t>https://ovc.ojp.gov/program/vtt/what-is-vicarious-trauma</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Guía sobre el trauma vicario: Soluciones recomendadas para los trabajadores contra la violencia. Jan Richardson. Unidad de Prevención de la Violencia en la Familia, Ministerio de Salud de Canadá.  (</a:t>
            </a:r>
            <a:r>
              <a:rPr lang="en-US" sz="1000" u="sng">
                <a:solidFill>
                  <a:schemeClr val="hlink"/>
                </a:solidFill>
                <a:latin typeface="Verdana"/>
                <a:ea typeface="Verdana"/>
                <a:cs typeface="Verdana"/>
                <a:sym typeface="Verdana"/>
                <a:hlinkClick r:id="rId4"/>
              </a:rPr>
              <a:t>https://ovc.ojp.gov/sites/g/files/xyckuh226/files/media/document/os_vicarious_trauma_guidebook-508.pdf</a:t>
            </a:r>
            <a:r>
              <a:rPr lang="en-US" sz="1000">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p:txBody>
      </p:sp>
      <p:sp>
        <p:nvSpPr>
          <p:cNvPr id="700" name="Google Shape;70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Verdana"/>
                <a:ea typeface="Verdana"/>
                <a:cs typeface="Verdana"/>
                <a:sym typeface="Verdana"/>
              </a:rPr>
              <a:t>Estos factores pueden hacer que un miembro del personal/voluntario sea más vulnerable al trauma indirecto:</a:t>
            </a:r>
            <a:endParaRPr sz="1000" u="sng">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u="sng">
                <a:solidFill>
                  <a:schemeClr val="hlink"/>
                </a:solidFill>
                <a:latin typeface="Verdana"/>
                <a:ea typeface="Verdana"/>
                <a:cs typeface="Verdana"/>
                <a:sym typeface="Verdana"/>
                <a:hlinkClick r:id="rId2"/>
              </a:rPr>
              <a:t>https://ovc.ojp.gov/program/vtt/what-is-vicarious-trauma</a:t>
            </a:r>
            <a:r>
              <a:rPr lang="en-US" sz="1000">
                <a:solidFill>
                  <a:schemeClr val="dk1"/>
                </a:solidFill>
                <a:latin typeface="Verdana"/>
                <a:ea typeface="Verdana"/>
                <a:cs typeface="Verdana"/>
                <a:sym typeface="Verdana"/>
              </a:rPr>
              <a:t> </a:t>
            </a:r>
            <a:endParaRPr/>
          </a:p>
        </p:txBody>
      </p:sp>
      <p:sp>
        <p:nvSpPr>
          <p:cNvPr id="706" name="Google Shape;70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00" u="sng">
                <a:solidFill>
                  <a:schemeClr val="dk1"/>
                </a:solidFill>
                <a:latin typeface="Verdana"/>
                <a:ea typeface="Verdana"/>
                <a:cs typeface="Verdana"/>
                <a:sym typeface="Verdana"/>
              </a:rPr>
              <a:t>Referencia:</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u="sng">
                <a:solidFill>
                  <a:schemeClr val="hlink"/>
                </a:solidFill>
                <a:latin typeface="Verdana"/>
                <a:ea typeface="Verdana"/>
                <a:cs typeface="Verdana"/>
                <a:sym typeface="Verdana"/>
                <a:hlinkClick r:id="rId2"/>
              </a:rPr>
              <a:t>https://ovc.ojp.gov/program/vtt/what-is-vicarious-trauma</a:t>
            </a:r>
            <a:r>
              <a:rPr lang="en-US" sz="1000">
                <a:solidFill>
                  <a:schemeClr val="dk1"/>
                </a:solidFill>
                <a:latin typeface="Verdana"/>
                <a:ea typeface="Verdana"/>
                <a:cs typeface="Verdana"/>
                <a:sym typeface="Verdana"/>
              </a:rPr>
              <a:t> </a:t>
            </a:r>
            <a:endParaRPr/>
          </a:p>
        </p:txBody>
      </p:sp>
      <p:sp>
        <p:nvSpPr>
          <p:cNvPr id="712" name="Google Shape;71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Las políticas y prácticas en el lugar de trabajo deben definirse por escrito y "basarse en los principios, valores y creencias de la organización".</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La organización debe tener un compromiso por escrito con la equidad y la justicia social y con el fin de todas las formas de opresión. Esto debe reflejarse en</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 políticas, procedimientos y prácticas, así como las operaciones diarias.</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(REVISAR) "Promover la autonomía del personal en las decisiones relacionadas con los clientes."</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El personal debe tener una "participación significativa" en las decisiones que afectan sus vidas.</a:t>
            </a:r>
            <a:r>
              <a:rPr lang="en-US" sz="1000">
                <a:solidFill>
                  <a:schemeClr val="dk1"/>
                </a:solidFill>
                <a:highlight>
                  <a:srgbClr val="FFFF00"/>
                </a:highlight>
                <a:latin typeface="Verdana"/>
                <a:ea typeface="Verdana"/>
                <a:cs typeface="Verdana"/>
                <a:sym typeface="Verdana"/>
              </a:rPr>
              <a:t> </a:t>
            </a:r>
            <a:endParaRPr sz="1000">
              <a:solidFill>
                <a:schemeClr val="dk1"/>
              </a:solidFill>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De la Guía sobre Trauma Vicario:</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Conciencia: estar en sintonía con las propias necesidades, límites, emociones y recursos.</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 Practica la atención plena y la aceptación.</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Equilibrio - Mantener el equilibrio entre las actividades, especialmente el trabajo, el juego y el descanso.</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Conexión: conexiones con uno mismo, con los demás y con algo más grande.</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 La comunicación es parte de la conexión y rompe el silencio de dolor no reconocido. Estas conexiones compensan el aislamiento y aumentan la validación y la esperanza”</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a:t>
            </a:r>
            <a:r>
              <a:rPr lang="en-US" sz="1000" u="sng">
                <a:solidFill>
                  <a:schemeClr val="dk1"/>
                </a:solidFill>
                <a:latin typeface="Verdana"/>
                <a:ea typeface="Verdana"/>
                <a:cs typeface="Verdana"/>
                <a:sym typeface="Verdana"/>
              </a:rPr>
              <a:t>Referencia:</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u="sng">
                <a:solidFill>
                  <a:schemeClr val="hlink"/>
                </a:solidFill>
                <a:latin typeface="Verdana"/>
                <a:ea typeface="Verdana"/>
                <a:cs typeface="Verdana"/>
                <a:sym typeface="Verdana"/>
                <a:hlinkClick r:id="rId2"/>
              </a:rPr>
              <a:t>https://ovc.ojp.gov/program/vtt/what-is-vicarious-trauma</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Guía sobre el trauma vicario: Soluciones recomendadas para los trabajadores contra la violencia. Jan Richardson. Unidad de Prevención de la Violencia Familiar, </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Ministerio de Salud de Canadá.  (</a:t>
            </a:r>
            <a:r>
              <a:rPr lang="en-US" sz="1000" u="sng">
                <a:solidFill>
                  <a:schemeClr val="hlink"/>
                </a:solidFill>
                <a:latin typeface="Verdana"/>
                <a:ea typeface="Verdana"/>
                <a:cs typeface="Verdana"/>
                <a:sym typeface="Verdana"/>
                <a:hlinkClick r:id="rId3"/>
              </a:rPr>
              <a:t>https://ovc.ojp.gov/sites/g/files/xyckuh226/files/media/document/os_vicarious_trauma_guidebook-508.pdf</a:t>
            </a:r>
            <a:r>
              <a:rPr lang="en-US" sz="1000">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p:txBody>
      </p:sp>
      <p:sp>
        <p:nvSpPr>
          <p:cNvPr id="719" name="Google Shape;71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El ableismo es la discriminación y/o prejuicio contra las personas con discapacidad..</a:t>
            </a:r>
            <a:br>
              <a:rPr lang="en-US"/>
            </a:br>
            <a:r>
              <a:rPr lang="en-US"/>
              <a:t>Al igual que otras formas de opresión, puedes ser cómplice de ella y beneficiarte de ella sin tener la intención activa de dañar a otros</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 La opresión que no tiene efectos directos obvios y negativos en usted personalmente a menudo pasa desapercibida. Vivimos en una sociedad donde la opresión es tan inmersiva que muchas de las personas que se benefician de ella ni siquiera se dan cuenta de que existe. Eso no niega el daño que se causa.</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Las estrategias para contrarrestar la opresión, incluido el capacitismo, deben buscarse en nuestro trabajo. </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Referencias</a:t>
            </a:r>
            <a:r>
              <a:rPr lang="en-US" sz="1000" u="sng">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Skye Kantola and Cierrra Olivia Thomas-Williams - Promover la justicia para las personas con discapacidad a través de la prevención de la violencia sexual: Incluir a los jóvenes discapacitados como partes interesadas en nuestro trabajo Parte 1 (</a:t>
            </a:r>
            <a:r>
              <a:rPr lang="en-US" sz="1000" u="sng">
                <a:solidFill>
                  <a:schemeClr val="hlink"/>
                </a:solidFill>
                <a:latin typeface="Verdana"/>
                <a:ea typeface="Verdana"/>
                <a:cs typeface="Verdana"/>
                <a:sym typeface="Verdana"/>
                <a:hlinkClick r:id="rId2"/>
              </a:rPr>
              <a:t>https://www.valor.us/webconferences/advancing-disability-justice-through-sexual-violence-prevention-including-disabled-youth-as-stakeholders-in-our-work/</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Poner fin al abuso de las personas con discapacidadesKaitlin Shetler - Del aula al dormitorio: Sirviendo a los sobrevivientes con discapacidades en Campus (</a:t>
            </a:r>
            <a:r>
              <a:rPr lang="en-US" sz="1000" u="sng">
                <a:solidFill>
                  <a:schemeClr val="hlink"/>
                </a:solidFill>
                <a:latin typeface="Verdana"/>
                <a:ea typeface="Verdana"/>
                <a:cs typeface="Verdana"/>
                <a:sym typeface="Verdana"/>
                <a:hlinkClick r:id="rId3"/>
              </a:rPr>
              <a:t>https://www.endabusepwd.org/resource/from-classroom-to-dorm-room-serving-survivors-with-disabilities-on-campus/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Incluir como recurso para enviar: </a:t>
            </a:r>
            <a:r>
              <a:rPr lang="en-US" sz="1000" u="sng">
                <a:solidFill>
                  <a:schemeClr val="hlink"/>
                </a:solidFill>
                <a:latin typeface="Verdana"/>
                <a:ea typeface="Verdana"/>
                <a:cs typeface="Verdana"/>
                <a:sym typeface="Verdana"/>
                <a:hlinkClick r:id="rId4"/>
              </a:rPr>
              <a:t>https://www.endabusepwd.org/wp-content/uploads/2021/09/Ableism-and-Violence-Guide-9.964.pdf</a:t>
            </a:r>
            <a:r>
              <a:rPr lang="en-US" sz="1000">
                <a:solidFill>
                  <a:schemeClr val="dk1"/>
                </a:solidFill>
                <a:latin typeface="Verdana"/>
                <a:ea typeface="Verdana"/>
                <a:cs typeface="Verdana"/>
                <a:sym typeface="Verdana"/>
              </a:rPr>
              <a:t>  </a:t>
            </a:r>
            <a:endParaRPr/>
          </a:p>
        </p:txBody>
      </p:sp>
      <p:sp>
        <p:nvSpPr>
          <p:cNvPr id="725" name="Google Shape;72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Esta es una definición de trabajo de capacitismo de Talila (tuh-lee-luh) Lewis (sin pronombres), </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Tuh-lee-luh es ingeniera en justicia social. Educador. Organizador. Abogado. Artista</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Es una definición de trabajo porque está en constante cambio. Adaptable y consciente de que los cambios pueden ser y serán necesarios.</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"Un sistema de asignación de valor a los cuerpos y mentes de las personas basado en ideas socialmente construidas de normalidad, productividad, deseabilidad, inteligencia, excelencia y aptitud. </a:t>
            </a:r>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Estas ideas construidas están profundamente arraigadas en la eugenesia, contra las personas Afro-Americanas, la misoginia, el colonialismo, el imperialismo y el capitalismo".</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Solo para resaltar esta fotografía, es una característica de una organización llamada Disabled And Here, que es una serie de imágenes de archivo y entrevistas dirigidas por personas con discapacidad que celebran a las personas Afro-Americanas, indígenas y de color (BIPOC) discapacitadas. Han creado una serie de imágenes de archivo gratuitas para su uso, y solo piden que se citen. Podemos poner el enlace para ellos en el chat.</a:t>
            </a:r>
            <a:endParaRPr sz="1800" u="sng">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800" u="sng">
                <a:solidFill>
                  <a:schemeClr val="dk1"/>
                </a:solidFill>
                <a:latin typeface="Verdana"/>
                <a:ea typeface="Verdana"/>
                <a:cs typeface="Verdana"/>
                <a:sym typeface="Verdana"/>
              </a:rPr>
              <a:t>https://affecttheverb.com/disabledandhere/</a:t>
            </a:r>
            <a:endParaRPr sz="1800" u="sng">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u="sng">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u="sng">
                <a:solidFill>
                  <a:schemeClr val="dk1"/>
                </a:solidFill>
                <a:latin typeface="Verdana"/>
                <a:ea typeface="Verdana"/>
                <a:cs typeface="Verdana"/>
                <a:sym typeface="Verdana"/>
              </a:rPr>
              <a:t>Referencias:</a:t>
            </a:r>
            <a:endParaRPr sz="1000" u="sng">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Talila A. Lewis, Definición de trabajo deAbleismo - Actualización de enero del 2022. (</a:t>
            </a:r>
            <a:r>
              <a:rPr lang="en-US" sz="1000" u="sng">
                <a:solidFill>
                  <a:schemeClr val="hlink"/>
                </a:solidFill>
                <a:latin typeface="Verdana"/>
                <a:ea typeface="Verdana"/>
                <a:cs typeface="Verdana"/>
                <a:sym typeface="Verdana"/>
                <a:hlinkClick r:id="rId2"/>
              </a:rPr>
              <a:t>https://www.talilalewis.com/blog</a:t>
            </a:r>
            <a:r>
              <a:rPr lang="en-US" sz="1000">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Font typeface="Verdana"/>
              <a:buChar char="●"/>
            </a:pPr>
            <a:r>
              <a:rPr lang="en-US" sz="1400">
                <a:latin typeface="Verdana"/>
                <a:ea typeface="Verdana"/>
                <a:cs typeface="Verdana"/>
                <a:sym typeface="Verdana"/>
              </a:rPr>
              <a:t>Valor y the Arc of California no puede brindar asesoramiento legal, pero puede proporcionar educación sobre el papel de los consejeros de asalto sexual y los proveedores de servicios para discapacitados, así como información sobre los requisitos legales </a:t>
            </a:r>
            <a:br>
              <a:rPr lang="en-US" sz="1400">
                <a:latin typeface="Verdana"/>
                <a:ea typeface="Verdana"/>
                <a:cs typeface="Verdana"/>
                <a:sym typeface="Verdana"/>
              </a:rPr>
            </a:br>
            <a:r>
              <a:rPr lang="en-US" sz="1400">
                <a:latin typeface="Verdana"/>
                <a:ea typeface="Verdana"/>
                <a:cs typeface="Verdana"/>
                <a:sym typeface="Verdana"/>
              </a:rPr>
              <a:t>Las personas que buscan asesoramiento legal sobre situaciones específicas deben consultar a un abogado sobre las implicaciones para ellos y sus organizaciones</a:t>
            </a:r>
            <a:br>
              <a:rPr lang="en-US" sz="1400">
                <a:latin typeface="Verdana"/>
                <a:ea typeface="Verdana"/>
                <a:cs typeface="Verdana"/>
                <a:sym typeface="Verdana"/>
              </a:rPr>
            </a:br>
            <a:r>
              <a:rPr lang="en-US" sz="1400">
                <a:latin typeface="Verdana"/>
                <a:ea typeface="Verdana"/>
                <a:cs typeface="Verdana"/>
                <a:sym typeface="Verdana"/>
              </a:rPr>
              <a:t>Debe familiarizarse a fondo con las políticas y procedimientos de su propia agencia sobre la presentación de informes obligatorios</a:t>
            </a:r>
            <a:endParaRPr sz="1400">
              <a:latin typeface="Verdana"/>
              <a:ea typeface="Verdana"/>
              <a:cs typeface="Verdana"/>
              <a:sym typeface="Verdana"/>
            </a:endParaRPr>
          </a:p>
        </p:txBody>
      </p:sp>
      <p:sp>
        <p:nvSpPr>
          <p:cNvPr id="540" name="Google Shape;5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700">
                <a:solidFill>
                  <a:schemeClr val="dk1"/>
                </a:solidFill>
                <a:latin typeface="Verdana"/>
                <a:ea typeface="Verdana"/>
                <a:cs typeface="Verdana"/>
                <a:sym typeface="Verdana"/>
              </a:rPr>
              <a:t>Ejemplos: Escalones en lugar de rampas, sin puertas automáticas, sin baños accesibles, mala o nula señalización, sin cortes en las aceras, iluminación de neón, ruidos fuertes, videos sin subtítulos o transcripciones, solo asientos para sillas de ruedas/accesibles en la parte trasera, tocar personas o dispositivos de movilidad sin permiso, sin opciones variadas de asientos, etc.</a:t>
            </a:r>
            <a:endParaRPr/>
          </a:p>
          <a:p>
            <a:pPr indent="0" lvl="0" marL="0" rtl="0" algn="l">
              <a:lnSpc>
                <a:spcPct val="115000"/>
              </a:lnSpc>
              <a:spcBef>
                <a:spcPts val="0"/>
              </a:spcBef>
              <a:spcAft>
                <a:spcPts val="0"/>
              </a:spcAft>
              <a:buSzPts val="1100"/>
              <a:buNone/>
            </a:pPr>
            <a:r>
              <a:rPr lang="en-US" sz="1700">
                <a:solidFill>
                  <a:schemeClr val="dk1"/>
                </a:solidFill>
                <a:latin typeface="Verdana"/>
                <a:ea typeface="Verdana"/>
                <a:cs typeface="Verdana"/>
                <a:sym typeface="Verdana"/>
              </a:rPr>
              <a:t>Materiales inaccesibles (sin consideraciones para discapacidades visuales, discapacidades de aprendizaje, etc.)</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 Kaitlin Shetler - Del aula al dormitorio: Sirviendo a los sobrevivientes con discapacidades en el campus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https://www.endabusepwd.org/resource/from-classroom-to-dorm-room-serving-survivors-with-disabilities-on-campus/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Incluir como recurso para enviar: </a:t>
            </a:r>
            <a:r>
              <a:rPr lang="en-US" sz="1000" u="sng">
                <a:solidFill>
                  <a:schemeClr val="hlink"/>
                </a:solidFill>
                <a:latin typeface="Verdana"/>
                <a:ea typeface="Verdana"/>
                <a:cs typeface="Verdana"/>
                <a:sym typeface="Verdana"/>
                <a:hlinkClick r:id="rId3"/>
              </a:rPr>
              <a:t>https://www.endabusepwd.org/wp-content/uploads/2021/09/Ableism-and-Violence-Guide-9.964.pdf</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NSAC 2021 Lydia X.Z. Brown - Violencia sexual y discapacidad: Por qué todos los movimientos necesitan justicia para las personas con discapacidad (</a:t>
            </a:r>
            <a:r>
              <a:rPr lang="en-US" sz="1000" u="sng">
                <a:solidFill>
                  <a:schemeClr val="hlink"/>
                </a:solidFill>
                <a:latin typeface="Verdana"/>
                <a:ea typeface="Verdana"/>
                <a:cs typeface="Verdana"/>
                <a:sym typeface="Verdana"/>
                <a:hlinkClick r:id="rId4"/>
              </a:rPr>
              <a:t>http://www.nationalsexualassaultconference.org/2021/06/27/sexual-violence-and-disability-why-every-movement-needs-disability-justice/</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Poner fin al abuso de las personas con discapacidades Cierra Olivia Thomas-Williams y Max Barrows - Las palabras importan: Explorando la identidad y el lenguaje </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para Sobrevivientes con Discapacidades (</a:t>
            </a:r>
            <a:r>
              <a:rPr lang="en-US" sz="1000" u="sng">
                <a:solidFill>
                  <a:schemeClr val="hlink"/>
                </a:solidFill>
                <a:latin typeface="Verdana"/>
                <a:ea typeface="Verdana"/>
                <a:cs typeface="Verdana"/>
                <a:sym typeface="Verdana"/>
                <a:hlinkClick r:id="rId5"/>
              </a:rPr>
              <a:t>https://www.endabusepwd.org/resource/</a:t>
            </a:r>
            <a:r>
              <a:rPr lang="en-US" sz="1000" u="sng">
                <a:solidFill>
                  <a:schemeClr val="hlink"/>
                </a:solidFill>
                <a:latin typeface="Verdana"/>
                <a:ea typeface="Verdana"/>
                <a:cs typeface="Verdana"/>
                <a:sym typeface="Verdana"/>
              </a:rPr>
              <a:t>palabras-importan-explorando-la-identidad-y-lenguaje-para-sobrevivientes-con-discapacidades/ ) </a:t>
            </a:r>
            <a:br>
              <a:rPr lang="en-US" sz="1000" u="sng">
                <a:solidFill>
                  <a:schemeClr val="hlink"/>
                </a:solidFill>
                <a:latin typeface="Verdana"/>
                <a:ea typeface="Verdana"/>
                <a:cs typeface="Verdana"/>
                <a:sym typeface="Verdana"/>
              </a:rPr>
            </a:br>
            <a:r>
              <a:rPr lang="en-US" sz="1000" u="sng">
                <a:solidFill>
                  <a:schemeClr val="hlink"/>
                </a:solidFill>
                <a:latin typeface="Verdana"/>
                <a:ea typeface="Verdana"/>
                <a:cs typeface="Verdana"/>
                <a:sym typeface="Verdana"/>
              </a:rPr>
              <a:t>Poner fin al abuso de las personas con discapacidad. Abordar las identidades interseccionales en nuestro trabajo para poner fin a la violencia contra las personas con discapacidad. </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6"/>
              </a:rPr>
              <a:t>https://www.endabusepwd.org/wp-content/uploads/2021/02/Final-Intersecting-Identities-PowerPoint-PDF-1.pdf</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700">
                <a:solidFill>
                  <a:schemeClr val="dk1"/>
                </a:solidFill>
                <a:latin typeface="Verdana"/>
                <a:ea typeface="Verdana"/>
                <a:cs typeface="Verdana"/>
                <a:sym typeface="Verdana"/>
              </a:rPr>
              <a:t>Ejemplos: eufemismos, etiquetas inspiradoras, funcionales, etiquetas de comparación de edad, términos ofensivos, asexual por defecto, visto como una carga, suposiciones sobre la calidad de vida, ableismo interno, estereotipos, equiparación de valor con productividad, etc.</a:t>
            </a:r>
            <a:r>
              <a:rPr lang="en-US" sz="1000" u="sng">
                <a:solidFill>
                  <a:schemeClr val="dk1"/>
                </a:solidFill>
                <a:latin typeface="Verdana"/>
                <a:ea typeface="Verdana"/>
                <a:cs typeface="Verdana"/>
                <a:sym typeface="Verdana"/>
              </a:rPr>
              <a:t>References:</a:t>
            </a:r>
            <a:r>
              <a:rPr lang="en-US" sz="1000">
                <a:solidFill>
                  <a:schemeClr val="dk1"/>
                </a:solidFill>
                <a:latin typeface="Verdana"/>
                <a:ea typeface="Verdana"/>
                <a:cs typeface="Verdana"/>
                <a:sym typeface="Verdana"/>
              </a:rPr>
              <a:t>Poner fin al abuso de las personas con discapacidades Kaitlin Shetler - Del aula al dormitorio: Sirviendo a los sobrevivientes con discapacidades en el campus (</a:t>
            </a:r>
            <a:r>
              <a:rPr lang="en-US" sz="1000" u="sng">
                <a:solidFill>
                  <a:schemeClr val="hlink"/>
                </a:solidFill>
                <a:latin typeface="Verdana"/>
                <a:ea typeface="Verdana"/>
                <a:cs typeface="Verdana"/>
                <a:sym typeface="Verdana"/>
                <a:hlinkClick r:id="rId2"/>
              </a:rPr>
              <a:t>https://www.endabusepwd.org/resource/from-classroom-to-dorm-room-serving-survivors-with-disabilities-on-campus/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Incluir como recurso para enviar: </a:t>
            </a:r>
            <a:r>
              <a:rPr lang="en-US" sz="1000" u="sng">
                <a:solidFill>
                  <a:schemeClr val="hlink"/>
                </a:solidFill>
                <a:latin typeface="Verdana"/>
                <a:ea typeface="Verdana"/>
                <a:cs typeface="Verdana"/>
                <a:sym typeface="Verdana"/>
                <a:hlinkClick r:id="rId3"/>
              </a:rPr>
              <a:t>https://www.endabusepwd.org/wp-content/uploads/2021/09/Ableism-and-Violence-Guide-9.964.pdf</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NSAC 2021 Lydia X.Z. Brown - Sexual Violence and Disability: Why Every Movement needs Disability Justice (</a:t>
            </a:r>
            <a:r>
              <a:rPr lang="en-US" sz="1000" u="sng">
                <a:solidFill>
                  <a:schemeClr val="hlink"/>
                </a:solidFill>
                <a:latin typeface="Verdana"/>
                <a:ea typeface="Verdana"/>
                <a:cs typeface="Verdana"/>
                <a:sym typeface="Verdana"/>
                <a:hlinkClick r:id="rId4"/>
              </a:rPr>
              <a:t>http://www.nationalsexualassaultconference.org/2021/06/27/sexual-violence-and-disability-why-every-movement-needs-disability-justice/</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Poner fin al abuso de las personas con discapacidades Cierra Olivia Thomas-Williams y Max Barrows - Las palabras importan: Explorando la identidad y el lenguaje </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para Sobrevivientes con Discapacidades(</a:t>
            </a:r>
            <a:r>
              <a:rPr lang="en-US" sz="1000" u="sng">
                <a:solidFill>
                  <a:schemeClr val="hlink"/>
                </a:solidFill>
                <a:latin typeface="Verdana"/>
                <a:ea typeface="Verdana"/>
                <a:cs typeface="Verdana"/>
                <a:sym typeface="Verdana"/>
                <a:hlinkClick r:id="rId5"/>
              </a:rPr>
              <a:t>https://www.endabusepwd.org/resource/words-matter-exploring-identity-and-language-for-survivors-with-disabilities/</a:t>
            </a:r>
            <a:r>
              <a:rPr lang="en-US" sz="1000">
                <a:solidFill>
                  <a:schemeClr val="dk1"/>
                </a:solidFill>
                <a:latin typeface="Verdana"/>
                <a:ea typeface="Verdana"/>
                <a:cs typeface="Verdana"/>
                <a:sym typeface="Verdana"/>
              </a:rPr>
              <a:t> )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Poner fin al abuso de las personas con discapacidad. Abordar las identidades interseccionales en nuestro trabajo para poner fin a la violencia contra las personas con discapacidad. (</a:t>
            </a:r>
            <a:r>
              <a:rPr lang="en-US" sz="1000" u="sng">
                <a:solidFill>
                  <a:schemeClr val="hlink"/>
                </a:solidFill>
                <a:latin typeface="Verdana"/>
                <a:ea typeface="Verdana"/>
                <a:cs typeface="Verdana"/>
                <a:sym typeface="Verdana"/>
                <a:hlinkClick r:id="rId6"/>
              </a:rPr>
              <a:t>https://www.endabusepwd.org/wp-content/uploads/2021/02/Final-Intersecting-Identities-PowerPoint-PDF-1.pdf</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400">
                <a:solidFill>
                  <a:schemeClr val="dk1"/>
                </a:solidFill>
                <a:latin typeface="Verdana"/>
                <a:ea typeface="Verdana"/>
                <a:cs typeface="Verdana"/>
                <a:sym typeface="Verdana"/>
              </a:rPr>
              <a:t>Sistémico: cómo las políticas, los procedimientos y las leyes contribuyen a la inequidad</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Ejemplos: Leyes de matrimonio, umbral de ingresos, regulaciones de cuentas de ahorro, leyes de tutela, medios de comunicación que excluyen a las personas con discapacidades o que solo muestran historias ejemplares/inspiradoras/trágicas, prácticas de contratación, prácticas de triaje hospitalario, ver o tratar a las personas discapacitadas como "obligación de la sociedad", estatus social más bajo, etc.</a:t>
            </a:r>
            <a:endParaRPr/>
          </a:p>
          <a:p>
            <a:pPr indent="0" lvl="0" marL="0" rtl="0" algn="l">
              <a:lnSpc>
                <a:spcPct val="115000"/>
              </a:lnSpc>
              <a:spcBef>
                <a:spcPts val="0"/>
              </a:spcBef>
              <a:spcAft>
                <a:spcPts val="0"/>
              </a:spcAft>
              <a:buSzPts val="1100"/>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 Kaitlin Shetler - Del aula al dormitorio: Sirviendo a los sobrevivientes con discapacidades en el campus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https://www.endabusepwd.org/resource/from-classroom-to-dorm-room-serving-survivors-with-disabilities-on-campus/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Verdana"/>
                <a:ea typeface="Verdana"/>
                <a:cs typeface="Verdana"/>
                <a:sym typeface="Verdana"/>
              </a:rPr>
              <a:t>Incluir como recurso para enviar: </a:t>
            </a:r>
            <a:r>
              <a:rPr lang="en-US" sz="1000" u="sng">
                <a:solidFill>
                  <a:schemeClr val="hlink"/>
                </a:solidFill>
                <a:latin typeface="Verdana"/>
                <a:ea typeface="Verdana"/>
                <a:cs typeface="Verdana"/>
                <a:sym typeface="Verdana"/>
                <a:hlinkClick r:id="rId3"/>
              </a:rPr>
              <a:t>https://www.endabusepwd.org/wp-content/uploads/2021/09/Ableism-and-Violence-Guide-9.964.pdf</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NSAC 2021 Lydia X.Z. Brown - Violencia sexual y discapacidad: por qué todos los movimientos necesitan justicia para las personas con discapacidad(</a:t>
            </a:r>
            <a:r>
              <a:rPr lang="en-US" sz="1000" u="sng">
                <a:solidFill>
                  <a:schemeClr val="hlink"/>
                </a:solidFill>
                <a:latin typeface="Verdana"/>
                <a:ea typeface="Verdana"/>
                <a:cs typeface="Verdana"/>
                <a:sym typeface="Verdana"/>
                <a:hlinkClick r:id="rId4"/>
              </a:rPr>
              <a:t>http://www.nationalsexualassaultconference.org/2021/06/27/sexual-violence-and-disability-why-every-movement-needs-disability-justice/</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Poner fin al abuso de las personas con discapacidades Cierra Olivia Thomas-Williams y Max Barrows - Las palabras importan: Explorando la identidad y el lenguaje </a:t>
            </a:r>
            <a:br>
              <a:rPr lang="en-US" sz="1000">
                <a:solidFill>
                  <a:schemeClr val="dk1"/>
                </a:solidFill>
                <a:latin typeface="Verdana"/>
                <a:ea typeface="Verdana"/>
                <a:cs typeface="Verdana"/>
                <a:sym typeface="Verdana"/>
              </a:rPr>
            </a:br>
            <a:r>
              <a:rPr lang="en-US" sz="1000">
                <a:solidFill>
                  <a:schemeClr val="dk1"/>
                </a:solidFill>
                <a:latin typeface="Verdana"/>
                <a:ea typeface="Verdana"/>
                <a:cs typeface="Verdana"/>
                <a:sym typeface="Verdana"/>
              </a:rPr>
              <a:t>para Sobrevivientes con Discapacidades(</a:t>
            </a:r>
            <a:r>
              <a:rPr lang="en-US" sz="1000" u="sng">
                <a:solidFill>
                  <a:schemeClr val="hlink"/>
                </a:solidFill>
                <a:latin typeface="Verdana"/>
                <a:ea typeface="Verdana"/>
                <a:cs typeface="Verdana"/>
                <a:sym typeface="Verdana"/>
                <a:hlinkClick r:id="rId5"/>
              </a:rPr>
              <a:t>https://www.endabusepwd.org/resource/words-matter-exploring-identity-and-language-for-survivors-with-disabilities/</a:t>
            </a:r>
            <a:r>
              <a:rPr lang="en-US" sz="1000">
                <a:solidFill>
                  <a:schemeClr val="dk1"/>
                </a:solidFill>
                <a:latin typeface="Verdana"/>
                <a:ea typeface="Verdana"/>
                <a:cs typeface="Verdana"/>
                <a:sym typeface="Verdana"/>
              </a:rPr>
              <a:t> )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sz="1000">
                <a:solidFill>
                  <a:schemeClr val="dk1"/>
                </a:solidFill>
                <a:latin typeface="Verdana"/>
                <a:ea typeface="Verdana"/>
                <a:cs typeface="Verdana"/>
                <a:sym typeface="Verdana"/>
              </a:rPr>
              <a:t>Poner fin al abuso de las personas con discapacidad. Abordar las identidades interseccionales en nuestro trabajo para poner fin a la violencia contra las personas con discapacidad.(</a:t>
            </a:r>
            <a:r>
              <a:rPr lang="en-US" sz="1000" u="sng">
                <a:solidFill>
                  <a:schemeClr val="hlink"/>
                </a:solidFill>
                <a:latin typeface="Verdana"/>
                <a:ea typeface="Verdana"/>
                <a:cs typeface="Verdana"/>
                <a:sym typeface="Verdana"/>
                <a:hlinkClick r:id="rId6"/>
              </a:rPr>
              <a:t>https://www.endabusepwd.org/wp-content/uploads/2021/02/Final-Intersecting-Identities-PowerPoint-PDF-1.pdf</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La opresión es la causa fundamental de todas las formas de violencia sexual. Cuando nuestras normas sociales y comunitarias defienden valores, creencias y comportamientos que ponen a las personas sin discapacidades en el centro de las políticas, prácticas y procedimientos en todos los aspectos de la vida, es más probable que la violencia sexual ocurra a quienes sí tienen discapacidades.</a:t>
            </a:r>
            <a:endParaRPr sz="15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500">
                <a:solidFill>
                  <a:schemeClr val="dk1"/>
                </a:solidFill>
                <a:latin typeface="Verdana"/>
                <a:ea typeface="Verdana"/>
                <a:cs typeface="Verdana"/>
                <a:sym typeface="Verdana"/>
              </a:rPr>
              <a:t>Podemos pensar en las causas fundamentales de la violencia sexual pensando en un árbol. Estas causas fundamentales no existen ni afectan al mundo en el vacío, sino que están respaldadas por lo que hay en el suelo, qué partes de nuestras normas sociales y cultura apoyan las causas dañinas de la violencia o buscan fomentar raíces más saludables que apoyen la seguridad y la protección para todos. Planta la misma semilla, pero si la tierra en la que la plantas está envenenada, esa semilla no podrá florecer. No es culpa de la semilla, no hay nada que la semilla pudiera haber hecho. Pero si planta la semilla en un suelo de apoyo y la nutre y la apoya, esa semilla tendrá un curso de vida diferente.</a:t>
            </a:r>
            <a:endParaRPr sz="15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500">
                <a:solidFill>
                  <a:schemeClr val="dk1"/>
                </a:solidFill>
                <a:latin typeface="Verdana"/>
                <a:ea typeface="Verdana"/>
                <a:cs typeface="Verdana"/>
                <a:sym typeface="Verdana"/>
              </a:rPr>
              <a:t>En el caso de las personas con discapacidad, no es su identidad lo que las hace vulnerables a la violencia sexual, son los sistemas (o el suelo envenenado) los que hacen que las personas sean vulnerables a sufrir violencia. Cambiar el guión de "comunidades desatendidas" a "comunidades que han sido marginadas/oprimidas".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Estos son algunos ejemplos de ableismo y salud sexual.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Las personas con discapacidades intelectuales y/o del desarrollo a menudo son excluidas de las clases de salud u otras oportunidades de educación sexual. O si se incluyen en la clase de salud, el currículo es inaccesible y no representa a las personas con discapacidades. A menudo, las partes del cuerpo "inapropiadas" se eliminan de los dispositivos de comunicación.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Las personas con discapacidades son etiquetadas como personas con la "mente de un niño", que son incapaces de sentir sentimientos sexuales, tener relaciones sexuales y/o ser parte de una relación romántica.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Además de la falta de representación en los materiales de educación sexual, rara vez hay personas con discapacidad empleadas como maestras de educación sexual.</a:t>
            </a:r>
            <a:br>
              <a:rPr lang="en-US">
                <a:solidFill>
                  <a:schemeClr val="dk1"/>
                </a:solidFill>
              </a:rPr>
            </a:br>
            <a:r>
              <a:rPr lang="en-US">
                <a:solidFill>
                  <a:schemeClr val="dk1"/>
                </a:solidFill>
              </a:rPr>
              <a:t> </a:t>
            </a:r>
            <a:br>
              <a:rPr lang="en-US">
                <a:solidFill>
                  <a:schemeClr val="dk1"/>
                </a:solidFill>
              </a:rPr>
            </a:br>
            <a:r>
              <a:rPr lang="en-US">
                <a:solidFill>
                  <a:schemeClr val="dk1"/>
                </a:solidFill>
              </a:rPr>
              <a:t>Las personas con discapacidad a menudo son excluidas de las posiciones de poder que hacen las políticas en torno a la salud sexual y la educación.</a:t>
            </a:r>
            <a:endParaRPr>
              <a:solidFill>
                <a:schemeClr val="dk1"/>
              </a:solidFill>
            </a:endParaRPr>
          </a:p>
          <a:p>
            <a:pPr indent="0" lvl="0" marL="0" rtl="0" algn="l">
              <a:lnSpc>
                <a:spcPct val="100000"/>
              </a:lnSpc>
              <a:spcBef>
                <a:spcPts val="0"/>
              </a:spcBef>
              <a:spcAft>
                <a:spcPts val="0"/>
              </a:spcAft>
              <a:buSzPts val="1100"/>
              <a:buNone/>
            </a:pPr>
            <a:r>
              <a:rPr lang="en-US"/>
              <a:t>Del </a:t>
            </a:r>
            <a:br>
              <a:rPr lang="en-US"/>
            </a:br>
            <a:r>
              <a:rPr lang="en-US"/>
              <a:t>La Red de Salud Sexual que incluye a las personas con discapacidad</a:t>
            </a:r>
            <a:endParaRPr sz="1150">
              <a:solidFill>
                <a:srgbClr val="050505"/>
              </a:solidFill>
              <a:highlight>
                <a:srgbClr val="FFFFFF"/>
              </a:highlight>
            </a:endParaRPr>
          </a:p>
          <a:p>
            <a:pPr indent="0" lvl="0" marL="0" rtl="0" algn="l">
              <a:lnSpc>
                <a:spcPct val="100000"/>
              </a:lnSpc>
              <a:spcBef>
                <a:spcPts val="0"/>
              </a:spcBef>
              <a:spcAft>
                <a:spcPts val="0"/>
              </a:spcAft>
              <a:buSzPts val="1100"/>
              <a:buNone/>
            </a:pPr>
            <a:r>
              <a:rPr lang="en-US" u="sng">
                <a:solidFill>
                  <a:schemeClr val="hlink"/>
                </a:solidFill>
                <a:hlinkClick r:id="rId2"/>
              </a:rPr>
              <a:t>https://www.facebook.com/dshn.va/</a:t>
            </a:r>
            <a:endParaRPr/>
          </a:p>
          <a:p>
            <a:pPr indent="0" lvl="0" marL="0" rtl="0" algn="l">
              <a:lnSpc>
                <a:spcPct val="100000"/>
              </a:lnSpc>
              <a:spcBef>
                <a:spcPts val="0"/>
              </a:spcBef>
              <a:spcAft>
                <a:spcPts val="0"/>
              </a:spcAft>
              <a:buSzPts val="1100"/>
              <a:buNone/>
            </a:pPr>
            <a:r>
              <a:rPr lang="en-US"/>
              <a:t>Nuestra sexualidad, nuestra salud: Guía para los intercesores de los discapacitados sobre las relaciones, el romance, la sexualidad y la salud sexual</a:t>
            </a:r>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3"/>
              </a:rPr>
              <a:t>https://odpc.ucsf.edu/advocacy/sexuality-sexual-health/our-sexuality-our-health-a-disabled-advocates-guide-to</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500">
                <a:solidFill>
                  <a:schemeClr val="dk1"/>
                </a:solidFill>
                <a:latin typeface="Verdana"/>
                <a:ea typeface="Verdana"/>
                <a:cs typeface="Verdana"/>
                <a:sym typeface="Verdana"/>
              </a:rPr>
              <a:t>Estas son algunas de las formas en que el ableismo aparece específicamente en el movimiento contra la violencia sexual. Es posible que encuentres algunos de estos ejemplos en tu trabajo con sobrevivientes de I/DD o cuando comience su trabajo con centros de crisisdeviolación. Es importante poder identificarlos para poder ayudar a combatirlos y mejorar los servicios para los sobrevivientes.</a:t>
            </a:r>
            <a:endParaRPr/>
          </a:p>
          <a:p>
            <a:pPr indent="0" lvl="0" marL="0" rtl="0" algn="l">
              <a:lnSpc>
                <a:spcPct val="100000"/>
              </a:lnSpc>
              <a:spcBef>
                <a:spcPts val="0"/>
              </a:spcBef>
              <a:spcAft>
                <a:spcPts val="0"/>
              </a:spcAft>
              <a:buClr>
                <a:schemeClr val="dk1"/>
              </a:buClr>
              <a:buSzPts val="1100"/>
              <a:buFont typeface="Arial"/>
              <a:buNone/>
            </a:pPr>
            <a:r>
              <a:rPr lang="en-US" sz="1500">
                <a:solidFill>
                  <a:schemeClr val="dk1"/>
                </a:solidFill>
                <a:latin typeface="Verdana"/>
                <a:ea typeface="Verdana"/>
                <a:cs typeface="Verdana"/>
                <a:sym typeface="Verdana"/>
              </a:rPr>
              <a:t>Exámenes inaccesibles, mesas de examen, falta de ascensores</a:t>
            </a:r>
            <a:br>
              <a:rPr lang="en-US" sz="1500">
                <a:solidFill>
                  <a:schemeClr val="dk1"/>
                </a:solidFill>
                <a:latin typeface="Verdana"/>
                <a:ea typeface="Verdana"/>
                <a:cs typeface="Verdana"/>
                <a:sym typeface="Verdana"/>
              </a:rPr>
            </a:br>
            <a:r>
              <a:rPr lang="en-US" sz="1500">
                <a:solidFill>
                  <a:schemeClr val="dk1"/>
                </a:solidFill>
                <a:latin typeface="Verdana"/>
                <a:ea typeface="Verdana"/>
                <a:cs typeface="Verdana"/>
                <a:sym typeface="Verdana"/>
              </a:rPr>
              <a:t>Falta de educación sobre salud sexual y relaciones saludables. </a:t>
            </a:r>
            <a:br>
              <a:rPr lang="en-US" sz="1500">
                <a:solidFill>
                  <a:schemeClr val="dk1"/>
                </a:solidFill>
                <a:latin typeface="Verdana"/>
                <a:ea typeface="Verdana"/>
                <a:cs typeface="Verdana"/>
                <a:sym typeface="Verdana"/>
              </a:rPr>
            </a:br>
            <a:r>
              <a:rPr lang="en-US" sz="1500">
                <a:solidFill>
                  <a:schemeClr val="dk1"/>
                </a:solidFill>
                <a:latin typeface="Verdana"/>
                <a:ea typeface="Verdana"/>
                <a:cs typeface="Verdana"/>
                <a:sym typeface="Verdana"/>
              </a:rPr>
              <a:t>Organizaciones sin educación sobre los impactos del trauma y la discapacidad, así como sobre planificación de seguridad para personas con discapacidad</a:t>
            </a:r>
            <a:br>
              <a:rPr lang="en-US" sz="1500">
                <a:solidFill>
                  <a:schemeClr val="dk1"/>
                </a:solidFill>
                <a:latin typeface="Verdana"/>
                <a:ea typeface="Verdana"/>
                <a:cs typeface="Verdana"/>
                <a:sym typeface="Verdana"/>
              </a:rPr>
            </a:br>
            <a:r>
              <a:rPr lang="en-US" sz="1500">
                <a:solidFill>
                  <a:schemeClr val="dk1"/>
                </a:solidFill>
                <a:latin typeface="Verdana"/>
                <a:ea typeface="Verdana"/>
                <a:cs typeface="Verdana"/>
                <a:sym typeface="Verdana"/>
              </a:rPr>
              <a:t>Sesgos dañinos </a:t>
            </a:r>
            <a:endParaRPr sz="15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500">
                <a:solidFill>
                  <a:schemeClr val="dk1"/>
                </a:solidFill>
                <a:latin typeface="Verdana"/>
                <a:ea typeface="Verdana"/>
                <a:cs typeface="Verdana"/>
                <a:sym typeface="Verdana"/>
              </a:rPr>
              <a:t>no entender la interseccionalidad de la discapacidad y otras identidades </a:t>
            </a:r>
            <a:endParaRPr sz="15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500">
                <a:solidFill>
                  <a:schemeClr val="dk1"/>
                </a:solidFill>
                <a:latin typeface="Verdana"/>
                <a:ea typeface="Verdana"/>
                <a:cs typeface="Verdana"/>
                <a:sym typeface="Verdana"/>
              </a:rPr>
              <a:t>Escuchar al cuerpo neurotípico y/o capaz que parece apoya a las personas en lugar de a los sobrevivientes discapacitados</a:t>
            </a:r>
            <a:endParaRPr sz="15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br>
              <a:rPr lang="en-US" sz="1500">
                <a:solidFill>
                  <a:schemeClr val="dk1"/>
                </a:solidFill>
                <a:latin typeface="Verdana"/>
                <a:ea typeface="Verdana"/>
                <a:cs typeface="Verdana"/>
                <a:sym typeface="Verdana"/>
              </a:rPr>
            </a:br>
            <a:endParaRPr sz="15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US"/>
              <a:t>De </a:t>
            </a:r>
            <a:br>
              <a:rPr lang="en-US"/>
            </a:br>
            <a:r>
              <a:rPr lang="en-US"/>
              <a:t>La Red de Salud Sexual que incluye a las personas con discapacidad</a:t>
            </a:r>
            <a:r>
              <a:rPr lang="en-US" u="sng">
                <a:solidFill>
                  <a:schemeClr val="hlink"/>
                </a:solidFill>
                <a:hlinkClick r:id="rId2"/>
              </a:rPr>
              <a:t>https://www.facebook.com/dshn.va/</a:t>
            </a:r>
            <a:endParaRPr/>
          </a:p>
          <a:p>
            <a:pPr indent="0" lvl="0" marL="0" rtl="0" algn="l">
              <a:lnSpc>
                <a:spcPct val="100000"/>
              </a:lnSpc>
              <a:spcBef>
                <a:spcPts val="0"/>
              </a:spcBef>
              <a:spcAft>
                <a:spcPts val="0"/>
              </a:spcAft>
              <a:buSzPts val="1100"/>
              <a:buNone/>
            </a:pPr>
            <a:r>
              <a:rPr lang="en-US"/>
              <a:t>Nuestra sexualidad, nuestra salud: Guía para los intercesores de los discapacitados sobre las relaciones, el romance, la sexualidad y la salud sexual</a:t>
            </a:r>
            <a:endParaRPr/>
          </a:p>
          <a:p>
            <a:pPr indent="0" lvl="0" marL="0" rtl="0" algn="l">
              <a:lnSpc>
                <a:spcPct val="100000"/>
              </a:lnSpc>
              <a:spcBef>
                <a:spcPts val="0"/>
              </a:spcBef>
              <a:spcAft>
                <a:spcPts val="0"/>
              </a:spcAft>
              <a:buSzPts val="1100"/>
              <a:buNone/>
            </a:pPr>
            <a:r>
              <a:rPr b="0" i="0" lang="en-US">
                <a:solidFill>
                  <a:srgbClr val="50637F"/>
                </a:solidFill>
                <a:latin typeface="Arial"/>
                <a:ea typeface="Arial"/>
                <a:cs typeface="Arial"/>
                <a:sym typeface="Arial"/>
              </a:rPr>
              <a:t>Nuestra sexualidad, nuestra salud: Guía para los defensores de los discapacitados sobre las relaciones, el romance, la sexualidad y la salud sexual</a:t>
            </a:r>
            <a:r>
              <a:rPr lang="en-US" u="sng">
                <a:solidFill>
                  <a:schemeClr val="hlink"/>
                </a:solidFill>
                <a:hlinkClick r:id="rId3"/>
              </a:rPr>
              <a:t>https://odpc.ucsf.edu/advocacy/sexuality-sexual-health/our-sexuality-our-health-a-disabled-advocates-guide-to</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3" name="Google Shape;79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Rueda de Privilegio y Poder</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Todos tenemos ciertas identidades, ya sean reales o percibidas. Nuestras variadas identidades dan forma a muchos de los aspectos de nuestras vidas: cómo interactuamos con nuestros vecinos y comunidades, cómo accedemos a la atención médica, cómo interpretamos las acciones de los demás, cómo se nos paga por nuestro trabajo. Algunas de nuestras identidades pueden ser vistas como privilegiadas, mientras que otras pueden ser borradas o marginadas. La sociedad se construye en torno a las identidades centradas y sus necesidades. Lo que es importante para ellos no funciona para las personas con identidades marginadas. Cuando las personas son devaluadas por la sociedad, se crean factores de riesgo para la violencia.</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En esta imagen tenemos las identidades que tienen más poder en el centro, son las que suelen estar "centradas" en la sociedad. Las personas que vemos centradas son hombres blancos, heterosexuales, cristianos, ricos, con educación universitaria, cis (nacidos en el cuerpo del género con el que se identifican hombre+hombre)</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En el medio hemos borrado identidades, por lo que no se villanizan, pero tampoco se enfocan en lo tan importante. Si el inglés no es tu lengua materna pero aprendiste inglés, o no eres cristiano pero celebras la Navidad, tienes una discapacidad pero no es visible. A estos grupos les resulta más fácil mezclarse con los grupos que están centrados. Debido a que sus identidades reales no son reconocidas, sus experiencias a menudo son borradas. </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En el círculo exterior tenemos identidades marginadas. Están literalmente "en los márgenes" del diagrama y también de la sociedad, sus necesidades no están centradas. Por lo general, son los que se enfrentan a la mayor discriminación. Aquí es donde vemos a las personas pobres, a las personas trans, a las personas indocumentadas y a las personas discapacitadas.</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Verdana"/>
                <a:ea typeface="Verdana"/>
                <a:cs typeface="Verdana"/>
                <a:sym typeface="Verdana"/>
              </a:rPr>
              <a:t>Comprender las muchas formas en que tenemos poder y privilegios puede ayudarnos a asegurarnos de no dañar más a los sobrevivientes a los que estamos tratando de apoyar. E identificar nuestras propias identidades marginadas y experiencias de discriminación puede ayudarnos a empatizar con los sobrevivientes y reconocer algunos de los obstáculos que enfrentan al buscar ayuda.</a:t>
            </a:r>
            <a:endParaRPr sz="1200">
              <a:solidFill>
                <a:schemeClr val="dk1"/>
              </a:solidFill>
              <a:highlight>
                <a:srgbClr val="FFFFFF"/>
              </a:highlight>
            </a:endParaRPr>
          </a:p>
          <a:p>
            <a:pPr indent="0" lvl="0" marL="0" rtl="0" algn="l">
              <a:lnSpc>
                <a:spcPct val="100000"/>
              </a:lnSpc>
              <a:spcBef>
                <a:spcPts val="0"/>
              </a:spcBef>
              <a:spcAft>
                <a:spcPts val="0"/>
              </a:spcAft>
              <a:buSzPts val="1100"/>
              <a:buNone/>
            </a:pPr>
            <a:r>
              <a:rPr lang="en-US" sz="1200">
                <a:solidFill>
                  <a:schemeClr val="dk1"/>
                </a:solidFill>
                <a:highlight>
                  <a:srgbClr val="FFFFFF"/>
                </a:highlight>
              </a:rPr>
              <a:t>https://roman-ramirez.medium.com/la-situaci%C3%B3n-de-privilegio-eb78f26a31e9</a:t>
            </a:r>
            <a:endParaRPr sz="1200">
              <a:solidFill>
                <a:schemeClr val="dk1"/>
              </a:solidFill>
              <a:highlight>
                <a:srgbClr val="FFFFFF"/>
              </a:highlight>
            </a:endParaRPr>
          </a:p>
          <a:p>
            <a:pPr indent="0" lvl="0" marL="0" rtl="0" algn="l">
              <a:lnSpc>
                <a:spcPct val="100000"/>
              </a:lnSpc>
              <a:spcBef>
                <a:spcPts val="0"/>
              </a:spcBef>
              <a:spcAft>
                <a:spcPts val="0"/>
              </a:spcAft>
              <a:buSzPts val="1100"/>
              <a:buNone/>
            </a:pPr>
            <a:r>
              <a:t/>
            </a:r>
            <a:endParaRPr sz="1200">
              <a:solidFill>
                <a:srgbClr val="686882"/>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9" name="Google Shape;799;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Verdana"/>
                <a:ea typeface="Verdana"/>
                <a:cs typeface="Verdana"/>
                <a:sym typeface="Verdana"/>
              </a:rPr>
              <a:t>Como proveedores de servicios, quieren ser positivos y solidarios en todas las áreas de la vida de una persona. Al pensar en las personas a las que apoyan, creo que la mayoría de ustedes probablemente estén de acuerdo en que el sexo y la sexualidad han sido un área a la que no se le da la misma importancia o énfasis que a otras áreas de la vida. Y a menudo, el sexo y la sexualidad incluso se ignoran o se piensan negativamente. Independientemente de cuáles sean nuestros puntos de vista personales sobre el sexo y la sexualidad, cada ser humano debería tener derecho a tomar sus propias decisiones sobre su propio cuerpo. Para las personas con discapacidad, muchas veces sus cuerpos no se consideran un espacio privado y respetado. Debido a esta falta de respeto, las personas con Las discapacidades reciben muchos mensajes negativos sobre el sexo:</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no son seres sexuales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no tienen la capacidad de decidir si quieren tener relaciones sexuales cuando sean adultos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no merecen los derechos y responsabilidades que tienen otros adultos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son inocentes e infantiles y necesitan protección contra la sexualidad”</a:t>
            </a:r>
            <a:endParaRPr/>
          </a:p>
          <a:p>
            <a:pPr indent="0" lvl="0" marL="0" rtl="0" algn="l">
              <a:lnSpc>
                <a:spcPct val="100000"/>
              </a:lnSpc>
              <a:spcBef>
                <a:spcPts val="0"/>
              </a:spcBef>
              <a:spcAft>
                <a:spcPts val="0"/>
              </a:spcAft>
              <a:buSzPts val="1100"/>
              <a:buNone/>
            </a:pPr>
            <a:r>
              <a:rPr lang="en-US" sz="1200">
                <a:solidFill>
                  <a:schemeClr val="dk1"/>
                </a:solidFill>
                <a:latin typeface="Verdana"/>
                <a:ea typeface="Verdana"/>
                <a:cs typeface="Verdana"/>
                <a:sym typeface="Verdana"/>
              </a:rPr>
              <a:t>Que no toman las decisiones "correctas"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no pueden ser LGBTQ+ porque no son "capaces" de conocer su propia orientación sexual e identidad de género</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nadie se interese por ellos romántica o sexualmente</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Que ellos son los culpables de cualquier abuso que reciban.</a:t>
            </a:r>
            <a:endParaRPr sz="140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 Katherine McLaughlin - Es mi prerrogativa: consentimiento y sexualidad saludable para las personas con discapacidades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https://www.endabusepwd.org/resource/its-my-prerogative-consent-and-healthy-sexuality-for-people-with-disabilities/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0" name="Google Shape;81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Verdana"/>
                <a:ea typeface="Verdana"/>
                <a:cs typeface="Verdana"/>
                <a:sym typeface="Verdana"/>
              </a:rPr>
              <a:t>Algunos de los impactos potenciales de todos los mensajes negativos que reciben las personas con discapacidad son:</a:t>
            </a:r>
            <a:br>
              <a:rPr lang="en-US" sz="1200">
                <a:latin typeface="Verdana"/>
                <a:ea typeface="Verdana"/>
                <a:cs typeface="Verdana"/>
                <a:sym typeface="Verdana"/>
              </a:rPr>
            </a:br>
            <a:r>
              <a:rPr lang="en-US" sz="1200">
                <a:latin typeface="Verdana"/>
                <a:ea typeface="Verdana"/>
                <a:cs typeface="Verdana"/>
                <a:sym typeface="Verdana"/>
              </a:rPr>
              <a:t>Preocupación y miedo</a:t>
            </a:r>
            <a:br>
              <a:rPr lang="en-US" sz="1200">
                <a:latin typeface="Verdana"/>
                <a:ea typeface="Verdana"/>
                <a:cs typeface="Verdana"/>
                <a:sym typeface="Verdana"/>
              </a:rPr>
            </a:br>
            <a:r>
              <a:rPr lang="en-US" sz="1200">
                <a:latin typeface="Verdana"/>
                <a:ea typeface="Verdana"/>
                <a:cs typeface="Verdana"/>
                <a:sym typeface="Verdana"/>
              </a:rPr>
              <a:t>Soledad y aumento del aislamiento </a:t>
            </a:r>
            <a:br>
              <a:rPr lang="en-US" sz="1200">
                <a:latin typeface="Verdana"/>
                <a:ea typeface="Verdana"/>
                <a:cs typeface="Verdana"/>
                <a:sym typeface="Verdana"/>
              </a:rPr>
            </a:br>
            <a:r>
              <a:rPr lang="en-US" sz="1200">
                <a:latin typeface="Verdana"/>
                <a:ea typeface="Verdana"/>
                <a:cs typeface="Verdana"/>
                <a:sym typeface="Verdana"/>
              </a:rPr>
              <a:t>Vergüenza, especialmente con respecto a su cuerpo y cualquier cosa sexual </a:t>
            </a:r>
            <a:br>
              <a:rPr lang="en-US" sz="1200">
                <a:latin typeface="Verdana"/>
                <a:ea typeface="Verdana"/>
                <a:cs typeface="Verdana"/>
                <a:sym typeface="Verdana"/>
              </a:rPr>
            </a:br>
            <a:r>
              <a:rPr lang="en-US" sz="1200">
                <a:latin typeface="Verdana"/>
                <a:ea typeface="Verdana"/>
                <a:cs typeface="Verdana"/>
                <a:sym typeface="Verdana"/>
              </a:rPr>
              <a:t>Deja de buscar apoyo</a:t>
            </a:r>
            <a:br>
              <a:rPr lang="en-US" sz="1200">
                <a:latin typeface="Verdana"/>
                <a:ea typeface="Verdana"/>
                <a:cs typeface="Verdana"/>
                <a:sym typeface="Verdana"/>
              </a:rPr>
            </a:br>
            <a:r>
              <a:rPr lang="en-US" sz="1200">
                <a:latin typeface="Verdana"/>
                <a:ea typeface="Verdana"/>
                <a:cs typeface="Verdana"/>
                <a:sym typeface="Verdana"/>
              </a:rPr>
              <a:t>Sexo inseguro/riesgoso</a:t>
            </a:r>
            <a:endParaRPr sz="1200">
              <a:latin typeface="Verdana"/>
              <a:ea typeface="Verdana"/>
              <a:cs typeface="Verdana"/>
              <a:sym typeface="Verdana"/>
            </a:endParaRPr>
          </a:p>
          <a:p>
            <a:pPr indent="0" lvl="0" marL="0" rtl="0" algn="l">
              <a:lnSpc>
                <a:spcPct val="100000"/>
              </a:lnSpc>
              <a:spcBef>
                <a:spcPts val="0"/>
              </a:spcBef>
              <a:spcAft>
                <a:spcPts val="0"/>
              </a:spcAft>
              <a:buSzPts val="1100"/>
              <a:buNone/>
            </a:pPr>
            <a:r>
              <a:rPr lang="en-US" sz="1200">
                <a:latin typeface="Verdana"/>
                <a:ea typeface="Verdana"/>
                <a:cs typeface="Verdana"/>
                <a:sym typeface="Verdana"/>
              </a:rPr>
              <a:t>Mayor riesgo de ser abusado</a:t>
            </a:r>
            <a:br>
              <a:rPr lang="en-US" sz="1200">
                <a:latin typeface="Verdana"/>
                <a:ea typeface="Verdana"/>
                <a:cs typeface="Verdana"/>
                <a:sym typeface="Verdana"/>
              </a:rPr>
            </a:br>
            <a:r>
              <a:rPr lang="en-US" sz="1200">
                <a:latin typeface="Verdana"/>
                <a:ea typeface="Verdana"/>
                <a:cs typeface="Verdana"/>
                <a:sym typeface="Verdana"/>
              </a:rPr>
              <a:t>No creer que las denuncias de abuso se tomarán en serio</a:t>
            </a:r>
            <a:br>
              <a:rPr lang="en-US" sz="1200">
                <a:latin typeface="Verdana"/>
                <a:ea typeface="Verdana"/>
                <a:cs typeface="Verdana"/>
                <a:sym typeface="Verdana"/>
              </a:rPr>
            </a:br>
            <a:r>
              <a:rPr lang="en-US" sz="1200">
                <a:latin typeface="Verdana"/>
                <a:ea typeface="Verdana"/>
                <a:cs typeface="Verdana"/>
                <a:sym typeface="Verdana"/>
              </a:rPr>
              <a:t>Muchas de las sobrevivientes que entrevistamos compartieron que no denunciaron su abuso porque no creían que nadie les creería. Una de las cosas más importantes que puede hacer para ayudar a un sobreviviente es escucharlo y creerle.</a:t>
            </a:r>
            <a:endParaRPr/>
          </a:p>
          <a:p>
            <a:pPr indent="0" lvl="0" marL="0" rtl="0" algn="l">
              <a:lnSpc>
                <a:spcPct val="100000"/>
              </a:lnSpc>
              <a:spcBef>
                <a:spcPts val="0"/>
              </a:spcBef>
              <a:spcAft>
                <a:spcPts val="0"/>
              </a:spcAft>
              <a:buSzPts val="1100"/>
              <a:buNone/>
            </a:pPr>
            <a:r>
              <a:rPr lang="en-US" sz="1200">
                <a:latin typeface="Verdana"/>
                <a:ea typeface="Verdana"/>
                <a:cs typeface="Verdana"/>
                <a:sym typeface="Verdana"/>
              </a:rPr>
              <a:t> También podemos comenzar a combatir el abuso sexual dando mensajes positivos y de apoyo sobre la sexualidad y las relaciones saludables. Esto no solo ayudará a las personas con I/DD a protegerse contra el abuso, sino que también les hará saber que está bien hablar sobre el abuso que ha ocurrido y que usted es alguien a quien pueden acudir en busca de ayuda.</a:t>
            </a:r>
            <a:endParaRPr sz="1200">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40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000" u="sng">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 Katherine McLaughlin - Es mi prerrogativa: consentimiento y sexualidad saludable para las personas con discapacidades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https://www.endabusepwd.org/resource/its-my-prerogative-consent-and-healthy-sexuality-for-people-with-disabilities/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Debe hablar con su supervisor sobre la denuncia obligatoria y aclarar cualquier pregunta que pueda tener antes de trabajar con sobrevivientes y consultar con su supervisor sobre cualquier situación en la que crea que puede necesitar hacer una denuncia de sospecha de abuso a las autoridades.  </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Si un supervisor le dice que no reporte, usted todavía tiene el deber de reportar</a:t>
            </a:r>
            <a:endParaRPr sz="1400">
              <a:solidFill>
                <a:schemeClr val="dk1"/>
              </a:solidFill>
              <a:latin typeface="Verdana"/>
              <a:ea typeface="Verdana"/>
              <a:cs typeface="Verdana"/>
              <a:sym typeface="Verdana"/>
            </a:endParaRPr>
          </a:p>
          <a:p>
            <a:pPr indent="-317500" lvl="0" marL="457200" rtl="0" algn="l">
              <a:lnSpc>
                <a:spcPct val="115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La persona que recibió la divulgación debe ser la que haga la denuncia, o al menos ser parte del proceso de denuncia (estar presente, revisar la denuncia, escuchar la llamada, etc.)</a:t>
            </a:r>
            <a:br>
              <a:rPr lang="en-US" sz="1400">
                <a:solidFill>
                  <a:schemeClr val="dk1"/>
                </a:solidFill>
                <a:latin typeface="Verdana"/>
                <a:ea typeface="Verdana"/>
                <a:cs typeface="Verdana"/>
                <a:sym typeface="Verdana"/>
              </a:rPr>
            </a:br>
            <a:r>
              <a:rPr lang="en-US" sz="1400">
                <a:solidFill>
                  <a:schemeClr val="dk1"/>
                </a:solidFill>
                <a:latin typeface="Verdana"/>
                <a:ea typeface="Verdana"/>
                <a:cs typeface="Verdana"/>
                <a:sym typeface="Verdana"/>
              </a:rPr>
              <a:t>Debe hablar sobre sus deberes de informar a los clientes/sobrevivientes al inicio de su contacto con ellos y debe recordarles los requisitos obligatorios de informes que tiene a medida que pasa el tiempo</a:t>
            </a:r>
            <a:endParaRPr sz="1400">
              <a:solidFill>
                <a:schemeClr val="dk1"/>
              </a:solidFill>
              <a:latin typeface="Verdana"/>
              <a:ea typeface="Verdana"/>
              <a:cs typeface="Verdana"/>
              <a:sym typeface="Verdana"/>
            </a:endParaRPr>
          </a:p>
          <a:p>
            <a:pPr indent="-317500" lvl="0" marL="457200" rtl="0" algn="l">
              <a:lnSpc>
                <a:spcPct val="115000"/>
              </a:lnSpc>
              <a:spcBef>
                <a:spcPts val="0"/>
              </a:spcBef>
              <a:spcAft>
                <a:spcPts val="0"/>
              </a:spcAft>
              <a:buClr>
                <a:schemeClr val="dk1"/>
              </a:buClr>
              <a:buSzPts val="1400"/>
              <a:buFont typeface="Verdana"/>
              <a:buChar char="●"/>
            </a:pPr>
            <a:r>
              <a:rPr lang="en-US" sz="1400">
                <a:solidFill>
                  <a:schemeClr val="dk1"/>
                </a:solidFill>
                <a:latin typeface="Verdana"/>
                <a:ea typeface="Verdana"/>
                <a:cs typeface="Verdana"/>
                <a:sym typeface="Verdana"/>
              </a:rPr>
              <a:t>Usted no es responsable de "probar" el abuso, solo de informar sospechas/acusaciones. APS no quiere que el personal investigue o haga preguntas sobre lo que ocurrió.</a:t>
            </a:r>
            <a:endParaRPr sz="1400">
              <a:solidFill>
                <a:schemeClr val="dk1"/>
              </a:solidFill>
              <a:latin typeface="Verdana"/>
              <a:ea typeface="Verdana"/>
              <a:cs typeface="Verdana"/>
              <a:sym typeface="Verdana"/>
            </a:endParaRPr>
          </a:p>
        </p:txBody>
      </p:sp>
      <p:sp>
        <p:nvSpPr>
          <p:cNvPr id="548" name="Google Shape;548;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SzPts val="1100"/>
              <a:buNone/>
            </a:pPr>
            <a:r>
              <a:rPr lang="en-US" sz="1200">
                <a:solidFill>
                  <a:schemeClr val="dk1"/>
                </a:solidFill>
                <a:latin typeface="Verdana"/>
                <a:ea typeface="Verdana"/>
                <a:cs typeface="Verdana"/>
                <a:sym typeface="Verdana"/>
              </a:rPr>
              <a:t>Como mencionamos en la sección de ableismo, las personas con I/DD deben ser incluidas no solo en el aprendizaje sobre la salud sexual y las relaciones saludables, sino también en la enseñanza y la creación de materiales y políticas en torno a la implementación para personas discapacitadas. </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Brinde a las personas con discapacidades la información que necesitan para tomar decisiones seguras y saludables con respecto al sexo y las relaciones.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Enséñele acerca de las señales de advertencia de abuso y cómo buscar ayuda si es abusado</a:t>
            </a:r>
            <a:endParaRPr sz="1200">
              <a:solidFill>
                <a:schemeClr val="dk1"/>
              </a:solidFill>
              <a:latin typeface="Verdana"/>
              <a:ea typeface="Verdana"/>
              <a:cs typeface="Verdana"/>
              <a:sym typeface="Verdana"/>
            </a:endParaRPr>
          </a:p>
          <a:p>
            <a:pPr indent="0" lvl="0" marL="0" rtl="0" algn="l">
              <a:lnSpc>
                <a:spcPct val="90000"/>
              </a:lnSpc>
              <a:spcBef>
                <a:spcPts val="1200"/>
              </a:spcBef>
              <a:spcAft>
                <a:spcPts val="0"/>
              </a:spcAft>
              <a:buSzPts val="1100"/>
              <a:buNone/>
            </a:pPr>
            <a:r>
              <a:rPr lang="en-US" sz="1200">
                <a:solidFill>
                  <a:schemeClr val="dk1"/>
                </a:solidFill>
                <a:latin typeface="Verdana"/>
                <a:ea typeface="Verdana"/>
                <a:cs typeface="Verdana"/>
                <a:sym typeface="Verdana"/>
              </a:rPr>
              <a:t>Use un lenguaje preciso sobre las partes del cuerpo y el sexo: las rutinas de cuidado personal pueden ser el único momento en que las personas con I/DD reciben lenguaje sobre sus cuerpos. Enseñar sobre la diferencia entre las tareas de cuidado y la intimidad sexual puede ayudar a las personas a determinar cuándo se cruzan los límites. Asegúrese de que los dispositivos de comunicación incluyan lenguaje para las partes del cuerpo y las relaciones.</a:t>
            </a:r>
            <a:endParaRPr sz="1200">
              <a:solidFill>
                <a:schemeClr val="dk1"/>
              </a:solidFill>
              <a:latin typeface="Verdana"/>
              <a:ea typeface="Verdana"/>
              <a:cs typeface="Verdana"/>
              <a:sym typeface="Verdana"/>
            </a:endParaRPr>
          </a:p>
          <a:p>
            <a:pPr indent="-304800" lvl="0" marL="457200" rtl="0" algn="l">
              <a:lnSpc>
                <a:spcPct val="90000"/>
              </a:lnSpc>
              <a:spcBef>
                <a:spcPts val="1000"/>
              </a:spcBef>
              <a:spcAft>
                <a:spcPts val="0"/>
              </a:spcAft>
              <a:buClr>
                <a:schemeClr val="dk1"/>
              </a:buClr>
              <a:buSzPts val="1200"/>
              <a:buFont typeface="Verdana"/>
              <a:buChar char="●"/>
            </a:pPr>
            <a:r>
              <a:rPr lang="en-US" sz="1200">
                <a:solidFill>
                  <a:schemeClr val="dk1"/>
                </a:solidFill>
                <a:latin typeface="Verdana"/>
                <a:ea typeface="Verdana"/>
                <a:cs typeface="Verdana"/>
                <a:sym typeface="Verdana"/>
              </a:rPr>
              <a:t>Dar información sobre planificación familiar, incluyendo opciones anticonceptivas y prevención de infecciones de transmisión sexual (ITS)</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El consentimiento es algo que no siempre está completamente integrado en la configuración del servicio. A menudo, las conversaciones sobre el consentimiento no se producen, especialmente cuando las personas tienen mayores necesidades de apoyo con las tareas personales. Debería enseñarse a todas las edades, a todas las personas. </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Toda persona tiene derecho a la autonomía corporal y a tomar decisiones informadas sobre su cuerpo y su vida. Esto también se aplica al sexo y a las relaciones.</a:t>
            </a:r>
            <a:endParaRPr/>
          </a:p>
          <a:p>
            <a:pPr indent="-304800" lvl="0" marL="457200" rtl="0" algn="l">
              <a:lnSpc>
                <a:spcPct val="90000"/>
              </a:lnSpc>
              <a:spcBef>
                <a:spcPts val="1000"/>
              </a:spcBef>
              <a:spcAft>
                <a:spcPts val="0"/>
              </a:spcAft>
              <a:buClr>
                <a:schemeClr val="dk1"/>
              </a:buClr>
              <a:buSzPts val="1200"/>
              <a:buFont typeface="Verdana"/>
              <a:buChar char="●"/>
            </a:pPr>
            <a:r>
              <a:rPr lang="en-US" sz="1200">
                <a:solidFill>
                  <a:schemeClr val="dk1"/>
                </a:solidFill>
                <a:latin typeface="Verdana"/>
                <a:ea typeface="Verdana"/>
                <a:cs typeface="Verdana"/>
                <a:sym typeface="Verdana"/>
              </a:rPr>
              <a:t>La información debe proporcionarse de manera inclusiva y teniendo en cuenta las diferentes culturas, géneros, orientaciones sexuales y capacidades. </a:t>
            </a:r>
            <a:br>
              <a:rPr lang="en-US" sz="1200">
                <a:solidFill>
                  <a:schemeClr val="dk1"/>
                </a:solidFill>
                <a:latin typeface="Verdana"/>
                <a:ea typeface="Verdana"/>
                <a:cs typeface="Verdana"/>
                <a:sym typeface="Verdana"/>
              </a:rPr>
            </a:br>
            <a:r>
              <a:rPr lang="en-US" sz="1200">
                <a:solidFill>
                  <a:schemeClr val="dk1"/>
                </a:solidFill>
                <a:latin typeface="Verdana"/>
                <a:ea typeface="Verdana"/>
                <a:cs typeface="Verdana"/>
                <a:sym typeface="Verdana"/>
              </a:rPr>
              <a:t>No asumas que porque las personas son adultas ya se les ha enseñado todo esto. Impartir cursos de actualización frecuentes y cursos y materiales de actualización. A muchos adultos no se les enseñó sobre los aspectos básicos de la salud sexual, y aún más no se han incluido en conversaciones más matizadas sobre diversas orientaciones sexuales, nuevos métodos para encontrar citas (en línea / aplicaciones) y las complejidades de consentimiento.</a:t>
            </a:r>
            <a:endParaRPr sz="12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EBF3B"/>
              </a:highlight>
              <a:latin typeface="Verdana"/>
              <a:ea typeface="Verdana"/>
              <a:cs typeface="Verdana"/>
              <a:sym typeface="Verdana"/>
            </a:endParaRPr>
          </a:p>
          <a:p>
            <a:pPr indent="0" lvl="0" marL="0" rtl="0" algn="l">
              <a:lnSpc>
                <a:spcPct val="100000"/>
              </a:lnSpc>
              <a:spcBef>
                <a:spcPts val="0"/>
              </a:spcBef>
              <a:spcAft>
                <a:spcPts val="0"/>
              </a:spcAft>
              <a:buSzPts val="1100"/>
              <a:buNone/>
            </a:pPr>
            <a:r>
              <a:rPr lang="en-US" sz="1000">
                <a:solidFill>
                  <a:srgbClr val="3C4043"/>
                </a:solidFill>
                <a:latin typeface="Verdana"/>
                <a:ea typeface="Verdana"/>
                <a:cs typeface="Verdana"/>
                <a:sym typeface="Verdana"/>
              </a:rPr>
              <a:t>Referencias:</a:t>
            </a:r>
            <a:br>
              <a:rPr lang="en-US" sz="1000">
                <a:solidFill>
                  <a:srgbClr val="3C4043"/>
                </a:solidFill>
                <a:latin typeface="Verdana"/>
                <a:ea typeface="Verdana"/>
                <a:cs typeface="Verdana"/>
                <a:sym typeface="Verdana"/>
              </a:rPr>
            </a:br>
            <a:r>
              <a:rPr lang="en-US" sz="1000">
                <a:solidFill>
                  <a:srgbClr val="3C4043"/>
                </a:solidFill>
                <a:latin typeface="Verdana"/>
                <a:ea typeface="Verdana"/>
                <a:cs typeface="Verdana"/>
                <a:sym typeface="Verdana"/>
              </a:rPr>
              <a:t>Poner fin al abuso de las personas con discapacidades Katherine McLaughlin - Es mi prerrogativa: consentimiento y sexualidad saludable para las personas con discapacidades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https://www.endabusepwd.org/resource/its-my-prerogative-consent-and-healthy-sexuality-for-people-with-disabilities/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Verdana"/>
                <a:ea typeface="Verdana"/>
                <a:cs typeface="Verdana"/>
                <a:sym typeface="Verdana"/>
              </a:rPr>
              <a:t>¿Por qué debería enseñar sexualidad y relaciones saludables? </a:t>
            </a:r>
            <a:br>
              <a:rPr lang="en-US">
                <a:solidFill>
                  <a:schemeClr val="dk1"/>
                </a:solidFill>
                <a:latin typeface="Verdana"/>
                <a:ea typeface="Verdana"/>
                <a:cs typeface="Verdana"/>
                <a:sym typeface="Verdana"/>
              </a:rPr>
            </a:br>
            <a:r>
              <a:rPr lang="en-US">
                <a:solidFill>
                  <a:schemeClr val="dk1"/>
                </a:solidFill>
                <a:latin typeface="Verdana"/>
                <a:ea typeface="Verdana"/>
                <a:cs typeface="Verdana"/>
                <a:sym typeface="Verdana"/>
              </a:rPr>
              <a:t>Normalice el hecho de que todas las personas pueden ser seres sexuales, no solo no discapacitados, heterosexuales, jóvenes, etc.</a:t>
            </a:r>
            <a:br>
              <a:rPr lang="en-US">
                <a:solidFill>
                  <a:schemeClr val="dk1"/>
                </a:solidFill>
                <a:latin typeface="Verdana"/>
                <a:ea typeface="Verdana"/>
                <a:cs typeface="Verdana"/>
                <a:sym typeface="Verdana"/>
              </a:rPr>
            </a:br>
            <a:r>
              <a:rPr lang="en-US">
                <a:solidFill>
                  <a:schemeClr val="dk1"/>
                </a:solidFill>
                <a:latin typeface="Verdana"/>
                <a:ea typeface="Verdana"/>
                <a:cs typeface="Verdana"/>
                <a:sym typeface="Verdana"/>
              </a:rPr>
              <a:t>Una oportunidad para mostrar la sexualidad bajo una luz positiva, no solo abusiva</a:t>
            </a:r>
            <a:br>
              <a:rPr lang="en-US">
                <a:solidFill>
                  <a:schemeClr val="dk1"/>
                </a:solidFill>
                <a:latin typeface="Verdana"/>
                <a:ea typeface="Verdana"/>
                <a:cs typeface="Verdana"/>
                <a:sym typeface="Verdana"/>
              </a:rPr>
            </a:br>
            <a:r>
              <a:rPr lang="en-US">
                <a:solidFill>
                  <a:schemeClr val="dk1"/>
                </a:solidFill>
                <a:latin typeface="Verdana"/>
                <a:ea typeface="Verdana"/>
                <a:cs typeface="Verdana"/>
                <a:sym typeface="Verdana"/>
              </a:rPr>
              <a:t>Ayude a identificar relaciones sanas y positivas</a:t>
            </a:r>
            <a:br>
              <a:rPr lang="en-US">
                <a:solidFill>
                  <a:schemeClr val="dk1"/>
                </a:solidFill>
                <a:latin typeface="Verdana"/>
                <a:ea typeface="Verdana"/>
                <a:cs typeface="Verdana"/>
                <a:sym typeface="Verdana"/>
              </a:rPr>
            </a:br>
            <a:r>
              <a:rPr lang="en-US">
                <a:solidFill>
                  <a:schemeClr val="dk1"/>
                </a:solidFill>
                <a:latin typeface="Verdana"/>
                <a:ea typeface="Verdana"/>
                <a:cs typeface="Verdana"/>
                <a:sym typeface="Verdana"/>
              </a:rPr>
              <a:t>Las relaciones sexuales y de noviazgo saludables pueden fomentar la integración en la comunidad</a:t>
            </a:r>
            <a:br>
              <a:rPr lang="en-US">
                <a:solidFill>
                  <a:schemeClr val="dk1"/>
                </a:solidFill>
                <a:latin typeface="Verdana"/>
                <a:ea typeface="Verdana"/>
                <a:cs typeface="Verdana"/>
                <a:sym typeface="Verdana"/>
              </a:rPr>
            </a:br>
            <a:r>
              <a:rPr lang="en-US">
                <a:solidFill>
                  <a:schemeClr val="dk1"/>
                </a:solidFill>
                <a:latin typeface="Verdana"/>
                <a:ea typeface="Verdana"/>
                <a:cs typeface="Verdana"/>
                <a:sym typeface="Verdana"/>
              </a:rPr>
              <a:t>Reduce el abuso sexual, el estrés de los embarazos no planificados y/o no deseados y las infecciones de transmisión sexual</a:t>
            </a:r>
            <a:endParaRPr sz="1000">
              <a:solidFill>
                <a:srgbClr val="3C4043"/>
              </a:solidFill>
              <a:highlight>
                <a:srgbClr val="49B5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sz="1000" u="sng">
                <a:solidFill>
                  <a:schemeClr val="dk1"/>
                </a:solidFill>
                <a:latin typeface="Verdana"/>
                <a:ea typeface="Verdana"/>
                <a:cs typeface="Verdana"/>
                <a:sym typeface="Verdana"/>
              </a:rPr>
              <a:t>Referencias:</a:t>
            </a:r>
            <a:br>
              <a:rPr lang="en-US" sz="1000" u="sng">
                <a:solidFill>
                  <a:schemeClr val="dk1"/>
                </a:solidFill>
                <a:latin typeface="Verdana"/>
                <a:ea typeface="Verdana"/>
                <a:cs typeface="Verdana"/>
                <a:sym typeface="Verdana"/>
              </a:rPr>
            </a:br>
            <a:r>
              <a:rPr lang="en-US" sz="1000" u="sng">
                <a:solidFill>
                  <a:schemeClr val="dk1"/>
                </a:solidFill>
                <a:latin typeface="Verdana"/>
                <a:ea typeface="Verdana"/>
                <a:cs typeface="Verdana"/>
                <a:sym typeface="Verdana"/>
              </a:rPr>
              <a:t>Poner fin al abuso de las personas con discapacidades Katherine McLaughlin - Es mi prerrogativa: consentimiento y sexualidad saludable para las personas con discapacidades</a:t>
            </a:r>
            <a:r>
              <a:rPr lang="en-US" sz="1000">
                <a:solidFill>
                  <a:schemeClr val="dk1"/>
                </a:solidFill>
                <a:latin typeface="Verdana"/>
                <a:ea typeface="Verdana"/>
                <a:cs typeface="Verdana"/>
                <a:sym typeface="Verdana"/>
              </a:rPr>
              <a:t>(</a:t>
            </a:r>
            <a:r>
              <a:rPr lang="en-US" sz="1000" u="sng">
                <a:solidFill>
                  <a:schemeClr val="hlink"/>
                </a:solidFill>
                <a:latin typeface="Verdana"/>
                <a:ea typeface="Verdana"/>
                <a:cs typeface="Verdana"/>
                <a:sym typeface="Verdana"/>
                <a:hlinkClick r:id="rId2"/>
              </a:rPr>
              <a:t>https://www.endabusepwd.org/resource/its-my-prerogative-consent-and-healthy-sexuality-for-people-with-disabilities/</a:t>
            </a:r>
            <a:r>
              <a:rPr lang="en-US"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rgbClr val="3C4043"/>
              </a:solidFill>
              <a:highlight>
                <a:srgbClr val="FFFFFF"/>
              </a:highlight>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900">
              <a:solidFill>
                <a:schemeClr val="dk1"/>
              </a:solidFill>
            </a:endParaRPr>
          </a:p>
          <a:p>
            <a:pPr indent="0" lvl="0" marL="0" rtl="0" algn="l">
              <a:lnSpc>
                <a:spcPct val="100000"/>
              </a:lnSpc>
              <a:spcBef>
                <a:spcPts val="0"/>
              </a:spcBef>
              <a:spcAft>
                <a:spcPts val="0"/>
              </a:spcAft>
              <a:buClr>
                <a:srgbClr val="000000"/>
              </a:buClr>
              <a:buSzPts val="1100"/>
              <a:buFont typeface="Arial"/>
              <a:buNone/>
            </a:pPr>
            <a:r>
              <a:rPr lang="en-US" sz="900">
                <a:solidFill>
                  <a:schemeClr val="dk1"/>
                </a:solidFill>
              </a:rPr>
              <a:t>Certificado de participación</a:t>
            </a:r>
            <a:endParaRPr sz="900">
              <a:solidFill>
                <a:schemeClr val="dk1"/>
              </a:solidFill>
            </a:endParaRPr>
          </a:p>
          <a:p>
            <a:pPr indent="0" lvl="0" marL="0" rtl="0" algn="l">
              <a:lnSpc>
                <a:spcPct val="100000"/>
              </a:lnSpc>
              <a:spcBef>
                <a:spcPts val="0"/>
              </a:spcBef>
              <a:spcAft>
                <a:spcPts val="0"/>
              </a:spcAft>
              <a:buSzPts val="1100"/>
              <a:buNone/>
            </a:pPr>
            <a:r>
              <a:rPr lang="en-US" sz="900">
                <a:solidFill>
                  <a:schemeClr val="dk1"/>
                </a:solidFill>
              </a:rPr>
              <a:t>https://www.valor.us/wp-content/uploads/2023/02/VALOR-Certificate.pdf</a:t>
            </a:r>
            <a:endParaRPr>
              <a:solidFill>
                <a:srgbClr val="222222"/>
              </a:solidFill>
            </a:endParaRPr>
          </a:p>
          <a:p>
            <a:pPr indent="0" lvl="0" marL="0" rtl="0" algn="l">
              <a:lnSpc>
                <a:spcPct val="100000"/>
              </a:lnSpc>
              <a:spcBef>
                <a:spcPts val="0"/>
              </a:spcBef>
              <a:spcAft>
                <a:spcPts val="0"/>
              </a:spcAft>
              <a:buSzPts val="1100"/>
              <a:buNone/>
            </a:pPr>
            <a:r>
              <a:t/>
            </a:r>
            <a:endParaRPr>
              <a:solidFill>
                <a:srgbClr val="222222"/>
              </a:solidFill>
            </a:endParaRPr>
          </a:p>
          <a:p>
            <a:pPr indent="0" lvl="0" marL="0" rtl="0" algn="l">
              <a:lnSpc>
                <a:spcPct val="100000"/>
              </a:lnSpc>
              <a:spcBef>
                <a:spcPts val="0"/>
              </a:spcBef>
              <a:spcAft>
                <a:spcPts val="0"/>
              </a:spcAft>
              <a:buSzPts val="1100"/>
              <a:buNone/>
            </a:pPr>
            <a:r>
              <a:rPr lang="en-US">
                <a:solidFill>
                  <a:srgbClr val="222222"/>
                </a:solidFill>
              </a:rPr>
              <a:t>Enlaces de encuestas para colocar en el chat?</a:t>
            </a:r>
            <a:endParaRPr>
              <a:solidFill>
                <a:srgbClr val="222222"/>
              </a:solidFill>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rPr lang="en-US">
                <a:latin typeface="Calibri"/>
                <a:ea typeface="Calibri"/>
                <a:cs typeface="Calibri"/>
                <a:sym typeface="Calibri"/>
              </a:rPr>
              <a:t>Aquí está la información de contacto de Valor si tiene alguna pregunta adicional.</a:t>
            </a:r>
            <a:endParaRPr>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latin typeface="Calibri"/>
                <a:ea typeface="Calibri"/>
                <a:cs typeface="Calibri"/>
                <a:sym typeface="Calibri"/>
              </a:rPr>
              <a:t>Aquí está la información de contacto para The Arc of California.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rPr lang="en-US">
                <a:latin typeface="Calibri"/>
                <a:ea typeface="Calibri"/>
                <a:cs typeface="Calibri"/>
                <a:sym typeface="Calibri"/>
              </a:rPr>
              <a:t>Dicho esto, muchas gracias a todos por acompañarnos hoy.</a:t>
            </a:r>
            <a:endParaRPr>
              <a:latin typeface="Calibri"/>
              <a:ea typeface="Calibri"/>
              <a:cs typeface="Calibri"/>
              <a:sym typeface="Calibri"/>
            </a:endParaRPr>
          </a:p>
        </p:txBody>
      </p:sp>
      <p:sp>
        <p:nvSpPr>
          <p:cNvPr id="838" name="Google Shape;838;p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7174452801_0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27174452801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highlight>
                <a:srgbClr val="FFFF00"/>
              </a:highlight>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
        <p:nvSpPr>
          <p:cNvPr id="565" name="Google Shape;565;p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en-US" sz="2200">
                <a:solidFill>
                  <a:schemeClr val="dk1"/>
                </a:solidFill>
                <a:latin typeface="Verdana"/>
                <a:ea typeface="Verdana"/>
                <a:cs typeface="Verdana"/>
                <a:sym typeface="Verdana"/>
              </a:rPr>
              <a:t>Al final de esta presentación, los participantes podrán explicar el trauma y cómo el trauma afecta a las personas con discapacidades, demostrar respuestas apropiadas al trauma, analizar el papel del ableismo en el as alto sexual, describir los impactos de la autoabogacíay la salud sexual.</a:t>
            </a:r>
            <a:endParaRPr sz="2200">
              <a:solidFill>
                <a:schemeClr val="dk1"/>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7" name="Google Shape;57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Esta es una pequeña demostración de la reacción de nuestro cuerpo al peligro: esto involucra a las serpientes, así que solo quiero advertir a las personas que tienen ansiedad alrededor de las serpientes. Esto también es un susto de salto, por lo que sucederá algo repentino que está destinado a asustarla.</a:t>
            </a:r>
            <a:endParaRPr/>
          </a:p>
          <a:p>
            <a:pPr indent="0" lvl="0" marL="0" rtl="0" algn="l">
              <a:lnSpc>
                <a:spcPct val="100000"/>
              </a:lnSpc>
              <a:spcBef>
                <a:spcPts val="0"/>
              </a:spcBef>
              <a:spcAft>
                <a:spcPts val="0"/>
              </a:spcAft>
              <a:buSzPts val="1400"/>
              <a:buNone/>
            </a:pPr>
            <a:r>
              <a:rPr lang="en-US"/>
              <a:t>::Reproducir el video::</a:t>
            </a:r>
            <a:endParaRPr/>
          </a:p>
          <a:p>
            <a:pPr indent="0" lvl="0" marL="0" rtl="0" algn="l">
              <a:lnSpc>
                <a:spcPct val="100000"/>
              </a:lnSpc>
              <a:spcBef>
                <a:spcPts val="0"/>
              </a:spcBef>
              <a:spcAft>
                <a:spcPts val="0"/>
              </a:spcAft>
              <a:buSzPts val="1400"/>
              <a:buNone/>
            </a:pPr>
            <a:r>
              <a:rPr lang="en-US"/>
              <a:t>Preguntas para después:</a:t>
            </a:r>
            <a:r>
              <a:rPr lang="en-US">
                <a:solidFill>
                  <a:schemeClr val="dk1"/>
                </a:solidFill>
              </a:rPr>
              <a:t>¿Qué le pasa a su cuerpo durante esto? A pesar de que tenía una advertencia sobre lo que iba a suceder, ¿se dió usted cuenta de que todavía se sobresaltaba? ¿Cambió su ritmo cardíaco o su respiración? ¿Qué nota usted? ¿Cuánta gente tenía el control de su reacción?</a:t>
            </a:r>
            <a:r>
              <a:rPr lang="en-US"/>
              <a:t> El trauma puede dificultar el control de las reacciones. Algunos de ustedes probablemente reaccionaron a pesar de que sabían que algo se avecinaba. Profundicemos, conozcamos y hablemos de lo que es el trauma. </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Fuente del vídeo:</a:t>
            </a:r>
            <a:br>
              <a:rPr lang="en-US"/>
            </a:br>
            <a:r>
              <a:rPr lang="en-US"/>
              <a:t>Comparta el vídeo y sonido, maximiza y reproduce</a:t>
            </a:r>
            <a:r>
              <a:rPr lang="en-US" u="sng">
                <a:solidFill>
                  <a:schemeClr val="hlink"/>
                </a:solidFill>
                <a:hlinkClick r:id="rId2"/>
              </a:rPr>
              <a:t>https://www.youtube.com/watch?v=gXeQAlrsX0U</a:t>
            </a:r>
            <a:endParaRPr/>
          </a:p>
          <a:p>
            <a:pPr indent="0" lvl="0" marL="0" rtl="0" algn="l">
              <a:lnSpc>
                <a:spcPct val="100000"/>
              </a:lnSpc>
              <a:spcBef>
                <a:spcPts val="0"/>
              </a:spcBef>
              <a:spcAft>
                <a:spcPts val="0"/>
              </a:spcAft>
              <a:buSzPts val="1400"/>
              <a:buNone/>
            </a:pPr>
            <a:r>
              <a:rPr lang="en-US"/>
              <a:t>Aquí hay un enlace al video</a:t>
            </a:r>
            <a:r>
              <a:rPr lang="en-US" u="sng">
                <a:solidFill>
                  <a:schemeClr val="hlink"/>
                </a:solidFill>
                <a:hlinkClick r:id="rId3"/>
              </a:rPr>
              <a:t>https://www.youtube.com/watch?v=gXeQAlrsX0U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83" name="Google Shape;583;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1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2" name="Shape 12"/>
        <p:cNvGrpSpPr/>
        <p:nvPr/>
      </p:nvGrpSpPr>
      <p:grpSpPr>
        <a:xfrm>
          <a:off x="0" y="0"/>
          <a:ext cx="0" cy="0"/>
          <a:chOff x="0" y="0"/>
          <a:chExt cx="0" cy="0"/>
        </a:xfrm>
      </p:grpSpPr>
      <p:sp>
        <p:nvSpPr>
          <p:cNvPr id="13" name="Google Shape;13;p52"/>
          <p:cNvSpPr/>
          <p:nvPr/>
        </p:nvSpPr>
        <p:spPr>
          <a:xfrm>
            <a:off x="0" y="0"/>
            <a:ext cx="10968958" cy="6172200"/>
          </a:xfrm>
          <a:prstGeom prst="rect">
            <a:avLst/>
          </a:prstGeom>
          <a:solidFill>
            <a:srgbClr val="5357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4" name="Google Shape;14;p52"/>
          <p:cNvSpPr/>
          <p:nvPr/>
        </p:nvSpPr>
        <p:spPr>
          <a:xfrm>
            <a:off x="3842" y="2950964"/>
            <a:ext cx="10968958" cy="3227548"/>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5" name="Google Shape;15;p52"/>
          <p:cNvSpPr txBox="1"/>
          <p:nvPr>
            <p:ph type="ctrTitle"/>
          </p:nvPr>
        </p:nvSpPr>
        <p:spPr>
          <a:xfrm>
            <a:off x="457200" y="2377440"/>
            <a:ext cx="10058400" cy="563191"/>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52"/>
          <p:cNvSpPr txBox="1"/>
          <p:nvPr>
            <p:ph idx="1" type="subTitle"/>
          </p:nvPr>
        </p:nvSpPr>
        <p:spPr>
          <a:xfrm>
            <a:off x="457200" y="2962656"/>
            <a:ext cx="10058400" cy="783772"/>
          </a:xfrm>
          <a:prstGeom prst="rect">
            <a:avLst/>
          </a:prstGeom>
          <a:noFill/>
          <a:ln>
            <a:noFill/>
          </a:ln>
        </p:spPr>
        <p:txBody>
          <a:bodyPr anchorCtr="0" anchor="t" bIns="45700" lIns="0" spcFirstLastPara="1" rIns="0" wrap="square" tIns="0">
            <a:normAutofit/>
          </a:bodyPr>
          <a:lstStyle>
            <a:lvl1pPr lvl="0" algn="l">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17" name="Google Shape;17;p52"/>
          <p:cNvSpPr txBox="1"/>
          <p:nvPr>
            <p:ph idx="2" type="body"/>
          </p:nvPr>
        </p:nvSpPr>
        <p:spPr>
          <a:xfrm>
            <a:off x="457200" y="457200"/>
            <a:ext cx="10058400" cy="779462"/>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8" name="Google Shape;18;p52"/>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pic>
        <p:nvPicPr>
          <p:cNvPr id="19" name="Google Shape;19;p52"/>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pic>
        <p:nvPicPr>
          <p:cNvPr id="20" name="Google Shape;20;p52"/>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2">
    <p:spTree>
      <p:nvGrpSpPr>
        <p:cNvPr id="78" name="Shape 78"/>
        <p:cNvGrpSpPr/>
        <p:nvPr/>
      </p:nvGrpSpPr>
      <p:grpSpPr>
        <a:xfrm>
          <a:off x="0" y="0"/>
          <a:ext cx="0" cy="0"/>
          <a:chOff x="0" y="0"/>
          <a:chExt cx="0" cy="0"/>
        </a:xfrm>
      </p:grpSpPr>
      <p:sp>
        <p:nvSpPr>
          <p:cNvPr id="79" name="Google Shape;79;p70"/>
          <p:cNvSpPr txBox="1"/>
          <p:nvPr>
            <p:ph type="title"/>
          </p:nvPr>
        </p:nvSpPr>
        <p:spPr>
          <a:xfrm>
            <a:off x="457200" y="457200"/>
            <a:ext cx="10058400" cy="5908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36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0"/>
          <p:cNvSpPr txBox="1"/>
          <p:nvPr>
            <p:ph idx="1" type="body"/>
          </p:nvPr>
        </p:nvSpPr>
        <p:spPr>
          <a:xfrm>
            <a:off x="457200" y="1229097"/>
            <a:ext cx="5029200" cy="3914774"/>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1200"/>
              </a:spcBef>
              <a:spcAft>
                <a:spcPts val="0"/>
              </a:spcAft>
              <a:buClr>
                <a:schemeClr val="dk1"/>
              </a:buClr>
              <a:buSzPts val="1800"/>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81" name="Google Shape;81;p70"/>
          <p:cNvSpPr txBox="1"/>
          <p:nvPr>
            <p:ph idx="2" type="body"/>
          </p:nvPr>
        </p:nvSpPr>
        <p:spPr>
          <a:xfrm>
            <a:off x="5486398" y="1229097"/>
            <a:ext cx="5029201" cy="391477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Clr>
                <a:srgbClr val="00A6CE"/>
              </a:buClr>
              <a:buSzPts val="1800"/>
              <a:buFont typeface="Noto Sans"/>
              <a:buChar char="▪"/>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82" name="Google Shape;82;p70"/>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2">
    <p:spTree>
      <p:nvGrpSpPr>
        <p:cNvPr id="83" name="Shape 83"/>
        <p:cNvGrpSpPr/>
        <p:nvPr/>
      </p:nvGrpSpPr>
      <p:grpSpPr>
        <a:xfrm>
          <a:off x="0" y="0"/>
          <a:ext cx="0" cy="0"/>
          <a:chOff x="0" y="0"/>
          <a:chExt cx="0" cy="0"/>
        </a:xfrm>
      </p:grpSpPr>
      <p:sp>
        <p:nvSpPr>
          <p:cNvPr id="84" name="Google Shape;84;p71"/>
          <p:cNvSpPr/>
          <p:nvPr/>
        </p:nvSpPr>
        <p:spPr>
          <a:xfrm>
            <a:off x="3842" y="2944652"/>
            <a:ext cx="10968958" cy="3227548"/>
          </a:xfrm>
          <a:prstGeom prst="rect">
            <a:avLst/>
          </a:prstGeom>
          <a:solidFill>
            <a:srgbClr val="DF16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85" name="Google Shape;85;p71"/>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86" name="Google Shape;86;p71"/>
          <p:cNvSpPr txBox="1"/>
          <p:nvPr>
            <p:ph type="title"/>
          </p:nvPr>
        </p:nvSpPr>
        <p:spPr>
          <a:xfrm>
            <a:off x="457200" y="457200"/>
            <a:ext cx="10058400" cy="480091"/>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71"/>
          <p:cNvSpPr txBox="1"/>
          <p:nvPr>
            <p:ph idx="1" type="body"/>
          </p:nvPr>
        </p:nvSpPr>
        <p:spPr>
          <a:xfrm>
            <a:off x="457200" y="1229097"/>
            <a:ext cx="10058400" cy="3914774"/>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88" name="Google Shape;88;p71"/>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3">
    <p:spTree>
      <p:nvGrpSpPr>
        <p:cNvPr id="89" name="Shape 89"/>
        <p:cNvGrpSpPr/>
        <p:nvPr/>
      </p:nvGrpSpPr>
      <p:grpSpPr>
        <a:xfrm>
          <a:off x="0" y="0"/>
          <a:ext cx="0" cy="0"/>
          <a:chOff x="0" y="0"/>
          <a:chExt cx="0" cy="0"/>
        </a:xfrm>
      </p:grpSpPr>
      <p:sp>
        <p:nvSpPr>
          <p:cNvPr id="90" name="Google Shape;90;p72"/>
          <p:cNvSpPr/>
          <p:nvPr/>
        </p:nvSpPr>
        <p:spPr>
          <a:xfrm>
            <a:off x="3842" y="2944652"/>
            <a:ext cx="10968958" cy="3227548"/>
          </a:xfrm>
          <a:prstGeom prst="rect">
            <a:avLst/>
          </a:prstGeom>
          <a:solidFill>
            <a:srgbClr val="FEBF3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91" name="Google Shape;91;p72"/>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
        <p:nvSpPr>
          <p:cNvPr id="92" name="Google Shape;92;p72"/>
          <p:cNvSpPr txBox="1"/>
          <p:nvPr>
            <p:ph type="title"/>
          </p:nvPr>
        </p:nvSpPr>
        <p:spPr>
          <a:xfrm>
            <a:off x="457200" y="457200"/>
            <a:ext cx="10058400" cy="480091"/>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72"/>
          <p:cNvSpPr txBox="1"/>
          <p:nvPr>
            <p:ph idx="1" type="body"/>
          </p:nvPr>
        </p:nvSpPr>
        <p:spPr>
          <a:xfrm>
            <a:off x="457200" y="1229097"/>
            <a:ext cx="10058400" cy="3914774"/>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94" name="Google Shape;94;p72"/>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4">
    <p:spTree>
      <p:nvGrpSpPr>
        <p:cNvPr id="95" name="Shape 95"/>
        <p:cNvGrpSpPr/>
        <p:nvPr/>
      </p:nvGrpSpPr>
      <p:grpSpPr>
        <a:xfrm>
          <a:off x="0" y="0"/>
          <a:ext cx="0" cy="0"/>
          <a:chOff x="0" y="0"/>
          <a:chExt cx="0" cy="0"/>
        </a:xfrm>
      </p:grpSpPr>
      <p:sp>
        <p:nvSpPr>
          <p:cNvPr id="96" name="Google Shape;96;p73"/>
          <p:cNvSpPr/>
          <p:nvPr/>
        </p:nvSpPr>
        <p:spPr>
          <a:xfrm>
            <a:off x="3842" y="2944652"/>
            <a:ext cx="10968958" cy="3227548"/>
          </a:xfrm>
          <a:prstGeom prst="rect">
            <a:avLst/>
          </a:prstGeom>
          <a:solidFill>
            <a:srgbClr val="76B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97" name="Google Shape;97;p73"/>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98" name="Google Shape;98;p73"/>
          <p:cNvSpPr txBox="1"/>
          <p:nvPr>
            <p:ph type="title"/>
          </p:nvPr>
        </p:nvSpPr>
        <p:spPr>
          <a:xfrm>
            <a:off x="457200" y="457200"/>
            <a:ext cx="10058400" cy="480091"/>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73"/>
          <p:cNvSpPr txBox="1"/>
          <p:nvPr>
            <p:ph idx="1" type="body"/>
          </p:nvPr>
        </p:nvSpPr>
        <p:spPr>
          <a:xfrm>
            <a:off x="457200" y="1229097"/>
            <a:ext cx="10058400" cy="3914774"/>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100" name="Google Shape;100;p73"/>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5">
    <p:spTree>
      <p:nvGrpSpPr>
        <p:cNvPr id="101" name="Shape 101"/>
        <p:cNvGrpSpPr/>
        <p:nvPr/>
      </p:nvGrpSpPr>
      <p:grpSpPr>
        <a:xfrm>
          <a:off x="0" y="0"/>
          <a:ext cx="0" cy="0"/>
          <a:chOff x="0" y="0"/>
          <a:chExt cx="0" cy="0"/>
        </a:xfrm>
      </p:grpSpPr>
      <p:sp>
        <p:nvSpPr>
          <p:cNvPr id="102" name="Google Shape;102;p74"/>
          <p:cNvSpPr txBox="1"/>
          <p:nvPr>
            <p:ph type="title"/>
          </p:nvPr>
        </p:nvSpPr>
        <p:spPr>
          <a:xfrm>
            <a:off x="457200" y="457200"/>
            <a:ext cx="10058400" cy="4800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74"/>
          <p:cNvSpPr/>
          <p:nvPr/>
        </p:nvSpPr>
        <p:spPr>
          <a:xfrm>
            <a:off x="3842" y="2944652"/>
            <a:ext cx="10968958" cy="3227548"/>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04" name="Google Shape;104;p74"/>
          <p:cNvSpPr txBox="1"/>
          <p:nvPr>
            <p:ph idx="1" type="body"/>
          </p:nvPr>
        </p:nvSpPr>
        <p:spPr>
          <a:xfrm>
            <a:off x="457200" y="4037136"/>
            <a:ext cx="3323340" cy="391026"/>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05" name="Google Shape;105;p74"/>
          <p:cNvSpPr txBox="1"/>
          <p:nvPr>
            <p:ph idx="2" type="body"/>
          </p:nvPr>
        </p:nvSpPr>
        <p:spPr>
          <a:xfrm>
            <a:off x="457200" y="3552825"/>
            <a:ext cx="3323340" cy="47625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06" name="Google Shape;106;p74"/>
          <p:cNvSpPr/>
          <p:nvPr>
            <p:ph idx="3" type="pic"/>
          </p:nvPr>
        </p:nvSpPr>
        <p:spPr>
          <a:xfrm>
            <a:off x="457200" y="1219200"/>
            <a:ext cx="2190750" cy="2333625"/>
          </a:xfrm>
          <a:prstGeom prst="rect">
            <a:avLst/>
          </a:prstGeom>
          <a:solidFill>
            <a:srgbClr val="53575A"/>
          </a:solidFill>
          <a:ln cap="flat" cmpd="sng" w="9525">
            <a:solidFill>
              <a:schemeClr val="lt1"/>
            </a:solidFill>
            <a:prstDash val="solid"/>
            <a:round/>
            <a:headEnd len="sm" w="sm" type="none"/>
            <a:tailEnd len="sm" w="sm" type="none"/>
          </a:ln>
        </p:spPr>
      </p:sp>
      <p:sp>
        <p:nvSpPr>
          <p:cNvPr id="107" name="Google Shape;107;p74"/>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108" name="Google Shape;108;p74"/>
          <p:cNvSpPr txBox="1"/>
          <p:nvPr>
            <p:ph idx="4" type="body"/>
          </p:nvPr>
        </p:nvSpPr>
        <p:spPr>
          <a:xfrm>
            <a:off x="4430658" y="4037136"/>
            <a:ext cx="3323340" cy="391026"/>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09" name="Google Shape;109;p74"/>
          <p:cNvSpPr txBox="1"/>
          <p:nvPr>
            <p:ph idx="5" type="body"/>
          </p:nvPr>
        </p:nvSpPr>
        <p:spPr>
          <a:xfrm>
            <a:off x="4430658" y="3552825"/>
            <a:ext cx="3323340" cy="47625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10" name="Google Shape;110;p74"/>
          <p:cNvSpPr/>
          <p:nvPr>
            <p:ph idx="6" type="pic"/>
          </p:nvPr>
        </p:nvSpPr>
        <p:spPr>
          <a:xfrm>
            <a:off x="4430658" y="1219200"/>
            <a:ext cx="2190750" cy="2333625"/>
          </a:xfrm>
          <a:prstGeom prst="rect">
            <a:avLst/>
          </a:prstGeom>
          <a:solidFill>
            <a:srgbClr val="53575A"/>
          </a:solidFill>
          <a:ln cap="flat" cmpd="sng" w="9525">
            <a:solidFill>
              <a:schemeClr val="lt1"/>
            </a:solidFill>
            <a:prstDash val="solid"/>
            <a:round/>
            <a:headEnd len="sm" w="sm" type="none"/>
            <a:tailEnd len="sm" w="sm" type="none"/>
          </a:ln>
        </p:spPr>
      </p:sp>
      <p:pic>
        <p:nvPicPr>
          <p:cNvPr id="111" name="Google Shape;111;p74"/>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pic>
        <p:nvPicPr>
          <p:cNvPr id="112" name="Google Shape;112;p74"/>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6">
    <p:spTree>
      <p:nvGrpSpPr>
        <p:cNvPr id="113" name="Shape 113"/>
        <p:cNvGrpSpPr/>
        <p:nvPr/>
      </p:nvGrpSpPr>
      <p:grpSpPr>
        <a:xfrm>
          <a:off x="0" y="0"/>
          <a:ext cx="0" cy="0"/>
          <a:chOff x="0" y="0"/>
          <a:chExt cx="0" cy="0"/>
        </a:xfrm>
      </p:grpSpPr>
      <p:sp>
        <p:nvSpPr>
          <p:cNvPr id="114" name="Google Shape;114;p75"/>
          <p:cNvSpPr/>
          <p:nvPr/>
        </p:nvSpPr>
        <p:spPr>
          <a:xfrm>
            <a:off x="3842" y="2944652"/>
            <a:ext cx="10968958" cy="3227548"/>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15" name="Google Shape;115;p75"/>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116" name="Google Shape;116;p75"/>
          <p:cNvSpPr txBox="1"/>
          <p:nvPr>
            <p:ph type="title"/>
          </p:nvPr>
        </p:nvSpPr>
        <p:spPr>
          <a:xfrm>
            <a:off x="457200" y="457200"/>
            <a:ext cx="10058400" cy="4800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75"/>
          <p:cNvSpPr txBox="1"/>
          <p:nvPr>
            <p:ph idx="1" type="body"/>
          </p:nvPr>
        </p:nvSpPr>
        <p:spPr>
          <a:xfrm>
            <a:off x="457200" y="4037136"/>
            <a:ext cx="3323340" cy="391026"/>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18" name="Google Shape;118;p75"/>
          <p:cNvSpPr txBox="1"/>
          <p:nvPr>
            <p:ph idx="2" type="body"/>
          </p:nvPr>
        </p:nvSpPr>
        <p:spPr>
          <a:xfrm>
            <a:off x="457200" y="3552825"/>
            <a:ext cx="3323340" cy="47625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19" name="Google Shape;119;p75"/>
          <p:cNvSpPr/>
          <p:nvPr>
            <p:ph idx="3" type="pic"/>
          </p:nvPr>
        </p:nvSpPr>
        <p:spPr>
          <a:xfrm>
            <a:off x="457200" y="1219200"/>
            <a:ext cx="2190750" cy="2333625"/>
          </a:xfrm>
          <a:prstGeom prst="rect">
            <a:avLst/>
          </a:prstGeom>
          <a:solidFill>
            <a:srgbClr val="53575A"/>
          </a:solidFill>
          <a:ln cap="flat" cmpd="sng" w="9525">
            <a:solidFill>
              <a:schemeClr val="lt1"/>
            </a:solidFill>
            <a:prstDash val="solid"/>
            <a:round/>
            <a:headEnd len="sm" w="sm" type="none"/>
            <a:tailEnd len="sm" w="sm" type="none"/>
          </a:ln>
        </p:spPr>
      </p:sp>
      <p:sp>
        <p:nvSpPr>
          <p:cNvPr id="120" name="Google Shape;120;p75"/>
          <p:cNvSpPr txBox="1"/>
          <p:nvPr>
            <p:ph idx="4" type="body"/>
          </p:nvPr>
        </p:nvSpPr>
        <p:spPr>
          <a:xfrm>
            <a:off x="3844089" y="4037136"/>
            <a:ext cx="3323340" cy="391026"/>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21" name="Google Shape;121;p75"/>
          <p:cNvSpPr txBox="1"/>
          <p:nvPr>
            <p:ph idx="5" type="body"/>
          </p:nvPr>
        </p:nvSpPr>
        <p:spPr>
          <a:xfrm>
            <a:off x="3844089" y="3552825"/>
            <a:ext cx="3323340" cy="47625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22" name="Google Shape;122;p75"/>
          <p:cNvSpPr/>
          <p:nvPr>
            <p:ph idx="6" type="pic"/>
          </p:nvPr>
        </p:nvSpPr>
        <p:spPr>
          <a:xfrm>
            <a:off x="3844089" y="1219200"/>
            <a:ext cx="2190750" cy="2333625"/>
          </a:xfrm>
          <a:prstGeom prst="rect">
            <a:avLst/>
          </a:prstGeom>
          <a:solidFill>
            <a:srgbClr val="53575A"/>
          </a:solidFill>
          <a:ln cap="flat" cmpd="sng" w="9525">
            <a:solidFill>
              <a:schemeClr val="lt1"/>
            </a:solidFill>
            <a:prstDash val="solid"/>
            <a:round/>
            <a:headEnd len="sm" w="sm" type="none"/>
            <a:tailEnd len="sm" w="sm" type="none"/>
          </a:ln>
        </p:spPr>
      </p:sp>
      <p:sp>
        <p:nvSpPr>
          <p:cNvPr id="123" name="Google Shape;123;p75"/>
          <p:cNvSpPr txBox="1"/>
          <p:nvPr>
            <p:ph idx="7" type="body"/>
          </p:nvPr>
        </p:nvSpPr>
        <p:spPr>
          <a:xfrm>
            <a:off x="7230979" y="4037136"/>
            <a:ext cx="3323340" cy="391026"/>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24" name="Google Shape;124;p75"/>
          <p:cNvSpPr txBox="1"/>
          <p:nvPr>
            <p:ph idx="8" type="body"/>
          </p:nvPr>
        </p:nvSpPr>
        <p:spPr>
          <a:xfrm>
            <a:off x="7230979" y="3552825"/>
            <a:ext cx="3323340" cy="47625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25" name="Google Shape;125;p75"/>
          <p:cNvSpPr/>
          <p:nvPr>
            <p:ph idx="9" type="pic"/>
          </p:nvPr>
        </p:nvSpPr>
        <p:spPr>
          <a:xfrm>
            <a:off x="7230979" y="1219200"/>
            <a:ext cx="2190750" cy="2333625"/>
          </a:xfrm>
          <a:prstGeom prst="rect">
            <a:avLst/>
          </a:prstGeom>
          <a:solidFill>
            <a:srgbClr val="53575A"/>
          </a:solidFill>
          <a:ln cap="flat" cmpd="sng" w="9525">
            <a:solidFill>
              <a:schemeClr val="lt1"/>
            </a:solidFill>
            <a:prstDash val="solid"/>
            <a:round/>
            <a:headEnd len="sm" w="sm" type="none"/>
            <a:tailEnd len="sm" w="sm" type="none"/>
          </a:ln>
        </p:spPr>
      </p:sp>
      <p:pic>
        <p:nvPicPr>
          <p:cNvPr id="126" name="Google Shape;126;p75"/>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pic>
        <p:nvPicPr>
          <p:cNvPr id="127" name="Google Shape;127;p75"/>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7">
    <p:spTree>
      <p:nvGrpSpPr>
        <p:cNvPr id="128" name="Shape 128"/>
        <p:cNvGrpSpPr/>
        <p:nvPr/>
      </p:nvGrpSpPr>
      <p:grpSpPr>
        <a:xfrm>
          <a:off x="0" y="0"/>
          <a:ext cx="0" cy="0"/>
          <a:chOff x="0" y="0"/>
          <a:chExt cx="0" cy="0"/>
        </a:xfrm>
      </p:grpSpPr>
      <p:sp>
        <p:nvSpPr>
          <p:cNvPr id="129" name="Google Shape;129;p76"/>
          <p:cNvSpPr/>
          <p:nvPr/>
        </p:nvSpPr>
        <p:spPr>
          <a:xfrm>
            <a:off x="3842" y="2944652"/>
            <a:ext cx="10968958" cy="3227548"/>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30" name="Google Shape;130;p76"/>
          <p:cNvSpPr/>
          <p:nvPr>
            <p:ph idx="2" type="pic"/>
          </p:nvPr>
        </p:nvSpPr>
        <p:spPr>
          <a:xfrm>
            <a:off x="520395" y="1495851"/>
            <a:ext cx="1828800" cy="2059112"/>
          </a:xfrm>
          <a:prstGeom prst="rect">
            <a:avLst/>
          </a:prstGeom>
          <a:solidFill>
            <a:srgbClr val="53575A"/>
          </a:solidFill>
          <a:ln cap="flat" cmpd="sng" w="9525">
            <a:solidFill>
              <a:schemeClr val="lt1"/>
            </a:solidFill>
            <a:prstDash val="solid"/>
            <a:round/>
            <a:headEnd len="sm" w="sm" type="none"/>
            <a:tailEnd len="sm" w="sm" type="none"/>
          </a:ln>
        </p:spPr>
      </p:sp>
      <p:sp>
        <p:nvSpPr>
          <p:cNvPr id="131" name="Google Shape;131;p76"/>
          <p:cNvSpPr txBox="1"/>
          <p:nvPr>
            <p:ph idx="1" type="body"/>
          </p:nvPr>
        </p:nvSpPr>
        <p:spPr>
          <a:xfrm>
            <a:off x="520395" y="3552598"/>
            <a:ext cx="2102489" cy="476477"/>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32" name="Google Shape;132;p76"/>
          <p:cNvSpPr txBox="1"/>
          <p:nvPr>
            <p:ph idx="3" type="body"/>
          </p:nvPr>
        </p:nvSpPr>
        <p:spPr>
          <a:xfrm>
            <a:off x="520395" y="4029075"/>
            <a:ext cx="2102489" cy="849312"/>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33" name="Google Shape;133;p76"/>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134" name="Google Shape;134;p76"/>
          <p:cNvSpPr txBox="1"/>
          <p:nvPr>
            <p:ph type="title"/>
          </p:nvPr>
        </p:nvSpPr>
        <p:spPr>
          <a:xfrm>
            <a:off x="457200" y="457200"/>
            <a:ext cx="10058400" cy="4800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6"/>
          <p:cNvSpPr/>
          <p:nvPr>
            <p:ph idx="4" type="pic"/>
          </p:nvPr>
        </p:nvSpPr>
        <p:spPr>
          <a:xfrm>
            <a:off x="3094409" y="1495851"/>
            <a:ext cx="1828800" cy="2059112"/>
          </a:xfrm>
          <a:prstGeom prst="rect">
            <a:avLst/>
          </a:prstGeom>
          <a:solidFill>
            <a:srgbClr val="53575A"/>
          </a:solidFill>
          <a:ln cap="flat" cmpd="sng" w="9525">
            <a:solidFill>
              <a:schemeClr val="lt1"/>
            </a:solidFill>
            <a:prstDash val="solid"/>
            <a:round/>
            <a:headEnd len="sm" w="sm" type="none"/>
            <a:tailEnd len="sm" w="sm" type="none"/>
          </a:ln>
        </p:spPr>
      </p:sp>
      <p:sp>
        <p:nvSpPr>
          <p:cNvPr id="136" name="Google Shape;136;p76"/>
          <p:cNvSpPr txBox="1"/>
          <p:nvPr>
            <p:ph idx="5" type="body"/>
          </p:nvPr>
        </p:nvSpPr>
        <p:spPr>
          <a:xfrm>
            <a:off x="3094409" y="3552598"/>
            <a:ext cx="2102489" cy="476477"/>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37" name="Google Shape;137;p76"/>
          <p:cNvSpPr txBox="1"/>
          <p:nvPr>
            <p:ph idx="6" type="body"/>
          </p:nvPr>
        </p:nvSpPr>
        <p:spPr>
          <a:xfrm>
            <a:off x="3094409" y="4029075"/>
            <a:ext cx="2102489" cy="849312"/>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38" name="Google Shape;138;p76"/>
          <p:cNvSpPr/>
          <p:nvPr>
            <p:ph idx="7" type="pic"/>
          </p:nvPr>
        </p:nvSpPr>
        <p:spPr>
          <a:xfrm>
            <a:off x="5668423" y="1495851"/>
            <a:ext cx="1828800" cy="2059112"/>
          </a:xfrm>
          <a:prstGeom prst="rect">
            <a:avLst/>
          </a:prstGeom>
          <a:solidFill>
            <a:srgbClr val="53575A"/>
          </a:solidFill>
          <a:ln cap="flat" cmpd="sng" w="9525">
            <a:solidFill>
              <a:schemeClr val="lt1"/>
            </a:solidFill>
            <a:prstDash val="solid"/>
            <a:round/>
            <a:headEnd len="sm" w="sm" type="none"/>
            <a:tailEnd len="sm" w="sm" type="none"/>
          </a:ln>
        </p:spPr>
      </p:sp>
      <p:sp>
        <p:nvSpPr>
          <p:cNvPr id="139" name="Google Shape;139;p76"/>
          <p:cNvSpPr txBox="1"/>
          <p:nvPr>
            <p:ph idx="8" type="body"/>
          </p:nvPr>
        </p:nvSpPr>
        <p:spPr>
          <a:xfrm>
            <a:off x="5668423" y="3552598"/>
            <a:ext cx="2102489" cy="476477"/>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40" name="Google Shape;140;p76"/>
          <p:cNvSpPr txBox="1"/>
          <p:nvPr>
            <p:ph idx="9" type="body"/>
          </p:nvPr>
        </p:nvSpPr>
        <p:spPr>
          <a:xfrm>
            <a:off x="5668423" y="4029075"/>
            <a:ext cx="2102489" cy="849312"/>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41" name="Google Shape;141;p76"/>
          <p:cNvSpPr/>
          <p:nvPr>
            <p:ph idx="13" type="pic"/>
          </p:nvPr>
        </p:nvSpPr>
        <p:spPr>
          <a:xfrm>
            <a:off x="8229600" y="1495851"/>
            <a:ext cx="1828800" cy="2059112"/>
          </a:xfrm>
          <a:prstGeom prst="rect">
            <a:avLst/>
          </a:prstGeom>
          <a:solidFill>
            <a:srgbClr val="53575A"/>
          </a:solidFill>
          <a:ln cap="flat" cmpd="sng" w="9525">
            <a:solidFill>
              <a:schemeClr val="lt1"/>
            </a:solidFill>
            <a:prstDash val="solid"/>
            <a:round/>
            <a:headEnd len="sm" w="sm" type="none"/>
            <a:tailEnd len="sm" w="sm" type="none"/>
          </a:ln>
        </p:spPr>
      </p:sp>
      <p:sp>
        <p:nvSpPr>
          <p:cNvPr id="142" name="Google Shape;142;p76"/>
          <p:cNvSpPr txBox="1"/>
          <p:nvPr>
            <p:ph idx="14" type="body"/>
          </p:nvPr>
        </p:nvSpPr>
        <p:spPr>
          <a:xfrm>
            <a:off x="8229600" y="3552598"/>
            <a:ext cx="2102489" cy="476477"/>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43" name="Google Shape;143;p76"/>
          <p:cNvSpPr txBox="1"/>
          <p:nvPr>
            <p:ph idx="15" type="body"/>
          </p:nvPr>
        </p:nvSpPr>
        <p:spPr>
          <a:xfrm>
            <a:off x="8229600" y="4029075"/>
            <a:ext cx="2102489" cy="849312"/>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144" name="Google Shape;144;p76"/>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pic>
        <p:nvPicPr>
          <p:cNvPr id="145" name="Google Shape;145;p76"/>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8">
    <p:spTree>
      <p:nvGrpSpPr>
        <p:cNvPr id="146" name="Shape 146"/>
        <p:cNvGrpSpPr/>
        <p:nvPr/>
      </p:nvGrpSpPr>
      <p:grpSpPr>
        <a:xfrm>
          <a:off x="0" y="0"/>
          <a:ext cx="0" cy="0"/>
          <a:chOff x="0" y="0"/>
          <a:chExt cx="0" cy="0"/>
        </a:xfrm>
      </p:grpSpPr>
      <p:sp>
        <p:nvSpPr>
          <p:cNvPr id="147" name="Google Shape;147;p77"/>
          <p:cNvSpPr/>
          <p:nvPr/>
        </p:nvSpPr>
        <p:spPr>
          <a:xfrm>
            <a:off x="3842" y="2944652"/>
            <a:ext cx="10968958" cy="3227548"/>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48" name="Google Shape;148;p77"/>
          <p:cNvSpPr/>
          <p:nvPr>
            <p:ph idx="2" type="pic"/>
          </p:nvPr>
        </p:nvSpPr>
        <p:spPr>
          <a:xfrm>
            <a:off x="635866" y="1059137"/>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149" name="Google Shape;149;p77"/>
          <p:cNvSpPr/>
          <p:nvPr>
            <p:ph idx="3" type="pic"/>
          </p:nvPr>
        </p:nvSpPr>
        <p:spPr>
          <a:xfrm>
            <a:off x="4005835" y="1059072"/>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150" name="Google Shape;150;p77"/>
          <p:cNvSpPr txBox="1"/>
          <p:nvPr>
            <p:ph idx="1" type="body"/>
          </p:nvPr>
        </p:nvSpPr>
        <p:spPr>
          <a:xfrm>
            <a:off x="2238190" y="1059137"/>
            <a:ext cx="1600200" cy="476477"/>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rgbClr val="00A6CE"/>
              </a:buClr>
              <a:buSzPts val="1400"/>
              <a:buNone/>
              <a:defRPr b="0" i="0" sz="1400">
                <a:solidFill>
                  <a:srgbClr val="00A6CE"/>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51" name="Google Shape;151;p77"/>
          <p:cNvSpPr txBox="1"/>
          <p:nvPr>
            <p:ph idx="4" type="body"/>
          </p:nvPr>
        </p:nvSpPr>
        <p:spPr>
          <a:xfrm>
            <a:off x="2236067" y="1695458"/>
            <a:ext cx="1600200" cy="596558"/>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52" name="Google Shape;152;p77"/>
          <p:cNvSpPr/>
          <p:nvPr>
            <p:ph idx="5" type="pic"/>
          </p:nvPr>
        </p:nvSpPr>
        <p:spPr>
          <a:xfrm>
            <a:off x="7375803" y="1058711"/>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153" name="Google Shape;153;p77"/>
          <p:cNvSpPr/>
          <p:nvPr>
            <p:ph idx="6" type="pic"/>
          </p:nvPr>
        </p:nvSpPr>
        <p:spPr>
          <a:xfrm>
            <a:off x="635866" y="3225281"/>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154" name="Google Shape;154;p77"/>
          <p:cNvSpPr/>
          <p:nvPr>
            <p:ph idx="7" type="pic"/>
          </p:nvPr>
        </p:nvSpPr>
        <p:spPr>
          <a:xfrm>
            <a:off x="4003675" y="3225800"/>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155" name="Google Shape;155;p77"/>
          <p:cNvSpPr/>
          <p:nvPr>
            <p:ph idx="8" type="pic"/>
          </p:nvPr>
        </p:nvSpPr>
        <p:spPr>
          <a:xfrm>
            <a:off x="7375525" y="3238500"/>
            <a:ext cx="1600200" cy="1816100"/>
          </a:xfrm>
          <a:prstGeom prst="rect">
            <a:avLst/>
          </a:prstGeom>
          <a:solidFill>
            <a:srgbClr val="53575A"/>
          </a:solidFill>
          <a:ln cap="flat" cmpd="sng" w="9525">
            <a:solidFill>
              <a:schemeClr val="lt1"/>
            </a:solidFill>
            <a:prstDash val="solid"/>
            <a:round/>
            <a:headEnd len="sm" w="sm" type="none"/>
            <a:tailEnd len="sm" w="sm" type="none"/>
          </a:ln>
        </p:spPr>
      </p:sp>
      <p:sp>
        <p:nvSpPr>
          <p:cNvPr id="156" name="Google Shape;156;p77"/>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157" name="Google Shape;157;p77"/>
          <p:cNvSpPr txBox="1"/>
          <p:nvPr>
            <p:ph type="title"/>
          </p:nvPr>
        </p:nvSpPr>
        <p:spPr>
          <a:xfrm>
            <a:off x="457200" y="457200"/>
            <a:ext cx="10058400" cy="4800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77"/>
          <p:cNvSpPr txBox="1"/>
          <p:nvPr>
            <p:ph idx="9" type="body"/>
          </p:nvPr>
        </p:nvSpPr>
        <p:spPr>
          <a:xfrm>
            <a:off x="5607032" y="1059137"/>
            <a:ext cx="1600200" cy="476477"/>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rgbClr val="00A6CE"/>
              </a:buClr>
              <a:buSzPts val="1400"/>
              <a:buNone/>
              <a:defRPr b="0" i="0" sz="1400">
                <a:solidFill>
                  <a:srgbClr val="00A6CE"/>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59" name="Google Shape;159;p77"/>
          <p:cNvSpPr txBox="1"/>
          <p:nvPr>
            <p:ph idx="13" type="body"/>
          </p:nvPr>
        </p:nvSpPr>
        <p:spPr>
          <a:xfrm>
            <a:off x="5604909" y="1695458"/>
            <a:ext cx="1600200" cy="596558"/>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0" name="Google Shape;160;p77"/>
          <p:cNvSpPr txBox="1"/>
          <p:nvPr>
            <p:ph idx="14" type="body"/>
          </p:nvPr>
        </p:nvSpPr>
        <p:spPr>
          <a:xfrm>
            <a:off x="8975874" y="1059137"/>
            <a:ext cx="1600200" cy="476477"/>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rgbClr val="00A6CE"/>
              </a:buClr>
              <a:buSzPts val="1400"/>
              <a:buNone/>
              <a:defRPr b="0" i="0" sz="1400">
                <a:solidFill>
                  <a:srgbClr val="00A6CE"/>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1" name="Google Shape;161;p77"/>
          <p:cNvSpPr txBox="1"/>
          <p:nvPr>
            <p:ph idx="15" type="body"/>
          </p:nvPr>
        </p:nvSpPr>
        <p:spPr>
          <a:xfrm>
            <a:off x="8973751" y="1695458"/>
            <a:ext cx="1600200" cy="596558"/>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2" name="Google Shape;162;p77"/>
          <p:cNvSpPr txBox="1"/>
          <p:nvPr>
            <p:ph idx="16" type="body"/>
          </p:nvPr>
        </p:nvSpPr>
        <p:spPr>
          <a:xfrm>
            <a:off x="2238190" y="3218805"/>
            <a:ext cx="1600200" cy="476477"/>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3" name="Google Shape;163;p77"/>
          <p:cNvSpPr txBox="1"/>
          <p:nvPr>
            <p:ph idx="17" type="body"/>
          </p:nvPr>
        </p:nvSpPr>
        <p:spPr>
          <a:xfrm>
            <a:off x="2236067" y="3855126"/>
            <a:ext cx="1600200" cy="596558"/>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4" name="Google Shape;164;p77"/>
          <p:cNvSpPr txBox="1"/>
          <p:nvPr>
            <p:ph idx="18" type="body"/>
          </p:nvPr>
        </p:nvSpPr>
        <p:spPr>
          <a:xfrm>
            <a:off x="5607032" y="3218805"/>
            <a:ext cx="1600200" cy="476477"/>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5" name="Google Shape;165;p77"/>
          <p:cNvSpPr txBox="1"/>
          <p:nvPr>
            <p:ph idx="19" type="body"/>
          </p:nvPr>
        </p:nvSpPr>
        <p:spPr>
          <a:xfrm>
            <a:off x="5604909" y="3855126"/>
            <a:ext cx="1600200" cy="596558"/>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6" name="Google Shape;166;p77"/>
          <p:cNvSpPr txBox="1"/>
          <p:nvPr>
            <p:ph idx="20" type="body"/>
          </p:nvPr>
        </p:nvSpPr>
        <p:spPr>
          <a:xfrm>
            <a:off x="8975874" y="3218805"/>
            <a:ext cx="1600200" cy="476477"/>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67" name="Google Shape;167;p77"/>
          <p:cNvSpPr txBox="1"/>
          <p:nvPr>
            <p:ph idx="21" type="body"/>
          </p:nvPr>
        </p:nvSpPr>
        <p:spPr>
          <a:xfrm>
            <a:off x="8973751" y="3855126"/>
            <a:ext cx="1600200" cy="596558"/>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168" name="Google Shape;168;p77"/>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pic>
        <p:nvPicPr>
          <p:cNvPr id="169" name="Google Shape;169;p77"/>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1_Content with Caption">
    <p:spTree>
      <p:nvGrpSpPr>
        <p:cNvPr id="170" name="Shape 170"/>
        <p:cNvGrpSpPr/>
        <p:nvPr/>
      </p:nvGrpSpPr>
      <p:grpSpPr>
        <a:xfrm>
          <a:off x="0" y="0"/>
          <a:ext cx="0" cy="0"/>
          <a:chOff x="0" y="0"/>
          <a:chExt cx="0" cy="0"/>
        </a:xfrm>
      </p:grpSpPr>
      <p:pic>
        <p:nvPicPr>
          <p:cNvPr id="171" name="Google Shape;171;p78"/>
          <p:cNvPicPr preferRelativeResize="0"/>
          <p:nvPr/>
        </p:nvPicPr>
        <p:blipFill rotWithShape="1">
          <a:blip r:embed="rId2">
            <a:alphaModFix/>
          </a:blip>
          <a:srcRect b="0" l="25000" r="25000" t="0"/>
          <a:stretch/>
        </p:blipFill>
        <p:spPr>
          <a:xfrm>
            <a:off x="0" y="8965"/>
            <a:ext cx="5486400" cy="6172200"/>
          </a:xfrm>
          <a:prstGeom prst="rect">
            <a:avLst/>
          </a:prstGeom>
          <a:noFill/>
          <a:ln>
            <a:noFill/>
          </a:ln>
        </p:spPr>
      </p:pic>
      <p:sp>
        <p:nvSpPr>
          <p:cNvPr id="172" name="Google Shape;172;p78"/>
          <p:cNvSpPr txBox="1"/>
          <p:nvPr>
            <p:ph idx="1" type="body"/>
          </p:nvPr>
        </p:nvSpPr>
        <p:spPr>
          <a:xfrm>
            <a:off x="5486400" y="378996"/>
            <a:ext cx="4914900" cy="4981072"/>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900"/>
              </a:spcBef>
              <a:spcAft>
                <a:spcPts val="0"/>
              </a:spcAft>
              <a:buClr>
                <a:srgbClr val="53575A"/>
              </a:buClr>
              <a:buSzPts val="3000"/>
              <a:buNone/>
              <a:defRPr sz="3000">
                <a:solidFill>
                  <a:srgbClr val="53575A"/>
                </a:solidFill>
              </a:defRPr>
            </a:lvl1pPr>
            <a:lvl2pPr indent="-228600" lvl="1" marL="914400" algn="r">
              <a:lnSpc>
                <a:spcPct val="90000"/>
              </a:lnSpc>
              <a:spcBef>
                <a:spcPts val="450"/>
              </a:spcBef>
              <a:spcAft>
                <a:spcPts val="0"/>
              </a:spcAft>
              <a:buClr>
                <a:srgbClr val="00A6CE"/>
              </a:buClr>
              <a:buSzPts val="2800"/>
              <a:buNone/>
              <a:defRPr sz="2800">
                <a:solidFill>
                  <a:srgbClr val="00A6CE"/>
                </a:solidFill>
              </a:defRPr>
            </a:lvl2pPr>
            <a:lvl3pPr indent="-228600" lvl="2" marL="1371600" algn="r">
              <a:lnSpc>
                <a:spcPct val="90000"/>
              </a:lnSpc>
              <a:spcBef>
                <a:spcPts val="450"/>
              </a:spcBef>
              <a:spcAft>
                <a:spcPts val="0"/>
              </a:spcAft>
              <a:buClr>
                <a:srgbClr val="00A6CE"/>
              </a:buClr>
              <a:buSzPts val="2800"/>
              <a:buNone/>
              <a:defRPr sz="2800">
                <a:solidFill>
                  <a:srgbClr val="00A6CE"/>
                </a:solidFill>
              </a:defRPr>
            </a:lvl3pPr>
            <a:lvl4pPr indent="-228600" lvl="3" marL="1828800" algn="r">
              <a:lnSpc>
                <a:spcPct val="90000"/>
              </a:lnSpc>
              <a:spcBef>
                <a:spcPts val="450"/>
              </a:spcBef>
              <a:spcAft>
                <a:spcPts val="0"/>
              </a:spcAft>
              <a:buClr>
                <a:srgbClr val="00A6CE"/>
              </a:buClr>
              <a:buSzPts val="2800"/>
              <a:buNone/>
              <a:defRPr sz="2800">
                <a:solidFill>
                  <a:srgbClr val="00A6CE"/>
                </a:solidFill>
              </a:defRPr>
            </a:lvl4pPr>
            <a:lvl5pPr indent="-228600" lvl="4" marL="2286000" algn="r">
              <a:lnSpc>
                <a:spcPct val="90000"/>
              </a:lnSpc>
              <a:spcBef>
                <a:spcPts val="450"/>
              </a:spcBef>
              <a:spcAft>
                <a:spcPts val="0"/>
              </a:spcAft>
              <a:buClr>
                <a:srgbClr val="00A6CE"/>
              </a:buClr>
              <a:buSzPts val="2800"/>
              <a:buNone/>
              <a:defRPr sz="2800">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73" name="Google Shape;173;p78"/>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1_Picture with Caption">
    <p:spTree>
      <p:nvGrpSpPr>
        <p:cNvPr id="174" name="Shape 174"/>
        <p:cNvGrpSpPr/>
        <p:nvPr/>
      </p:nvGrpSpPr>
      <p:grpSpPr>
        <a:xfrm>
          <a:off x="0" y="0"/>
          <a:ext cx="0" cy="0"/>
          <a:chOff x="0" y="0"/>
          <a:chExt cx="0" cy="0"/>
        </a:xfrm>
      </p:grpSpPr>
      <p:sp>
        <p:nvSpPr>
          <p:cNvPr id="175" name="Google Shape;175;p79"/>
          <p:cNvSpPr/>
          <p:nvPr>
            <p:ph idx="2" type="pic"/>
          </p:nvPr>
        </p:nvSpPr>
        <p:spPr>
          <a:xfrm>
            <a:off x="4665346" y="457200"/>
            <a:ext cx="5850254" cy="4817746"/>
          </a:xfrm>
          <a:prstGeom prst="rect">
            <a:avLst/>
          </a:prstGeom>
          <a:solidFill>
            <a:srgbClr val="53575A"/>
          </a:solidFill>
          <a:ln>
            <a:noFill/>
          </a:ln>
        </p:spPr>
      </p:sp>
      <p:sp>
        <p:nvSpPr>
          <p:cNvPr id="176" name="Google Shape;176;p79"/>
          <p:cNvSpPr txBox="1"/>
          <p:nvPr>
            <p:ph idx="1" type="body"/>
          </p:nvPr>
        </p:nvSpPr>
        <p:spPr>
          <a:xfrm>
            <a:off x="457199" y="1484416"/>
            <a:ext cx="4208145" cy="3790530"/>
          </a:xfrm>
          <a:prstGeom prst="rect">
            <a:avLst/>
          </a:prstGeom>
          <a:noFill/>
          <a:ln>
            <a:noFill/>
          </a:ln>
        </p:spPr>
        <p:txBody>
          <a:bodyPr anchorCtr="0" anchor="t" bIns="45700" lIns="0" spcFirstLastPara="1" rIns="91425" wrap="square" tIns="45700">
            <a:normAutofit/>
          </a:bodyPr>
          <a:lstStyle>
            <a:lvl1pPr indent="-228600" lvl="0" marL="457200" algn="l">
              <a:lnSpc>
                <a:spcPct val="150000"/>
              </a:lnSpc>
              <a:spcBef>
                <a:spcPts val="600"/>
              </a:spcBef>
              <a:spcAft>
                <a:spcPts val="0"/>
              </a:spcAft>
              <a:buClr>
                <a:schemeClr val="dk1"/>
              </a:buClr>
              <a:buSzPts val="1600"/>
              <a:buNone/>
              <a:defRPr sz="1800">
                <a:solidFill>
                  <a:srgbClr val="53575A"/>
                </a:solidFill>
              </a:defRPr>
            </a:lvl1pPr>
            <a:lvl2pPr indent="-228600" lvl="1" marL="914400" algn="l">
              <a:lnSpc>
                <a:spcPct val="90000"/>
              </a:lnSpc>
              <a:spcBef>
                <a:spcPts val="600"/>
              </a:spcBef>
              <a:spcAft>
                <a:spcPts val="0"/>
              </a:spcAft>
              <a:buClr>
                <a:schemeClr val="dk1"/>
              </a:buClr>
              <a:buSzPts val="1400"/>
              <a:buNone/>
              <a:defRPr sz="1679"/>
            </a:lvl2pPr>
            <a:lvl3pPr indent="-228600" lvl="2" marL="1371600" algn="l">
              <a:lnSpc>
                <a:spcPct val="90000"/>
              </a:lnSpc>
              <a:spcBef>
                <a:spcPts val="600"/>
              </a:spcBef>
              <a:spcAft>
                <a:spcPts val="0"/>
              </a:spcAft>
              <a:buClr>
                <a:schemeClr val="dk1"/>
              </a:buClr>
              <a:buSzPts val="1200"/>
              <a:buNone/>
              <a:defRPr sz="1440"/>
            </a:lvl3pPr>
            <a:lvl4pPr indent="-228600" lvl="3" marL="1828800" algn="l">
              <a:lnSpc>
                <a:spcPct val="90000"/>
              </a:lnSpc>
              <a:spcBef>
                <a:spcPts val="600"/>
              </a:spcBef>
              <a:spcAft>
                <a:spcPts val="0"/>
              </a:spcAft>
              <a:buClr>
                <a:schemeClr val="dk1"/>
              </a:buClr>
              <a:buSzPts val="1000"/>
              <a:buNone/>
              <a:defRPr sz="1200"/>
            </a:lvl4pPr>
            <a:lvl5pPr indent="-228600" lvl="4" marL="2286000" algn="l">
              <a:lnSpc>
                <a:spcPct val="90000"/>
              </a:lnSpc>
              <a:spcBef>
                <a:spcPts val="600"/>
              </a:spcBef>
              <a:spcAft>
                <a:spcPts val="0"/>
              </a:spcAft>
              <a:buClr>
                <a:schemeClr val="dk1"/>
              </a:buClr>
              <a:buSzPts val="1000"/>
              <a:buNone/>
              <a:defRPr sz="1200"/>
            </a:lvl5pPr>
            <a:lvl6pPr indent="-228600" lvl="5" marL="2743200" algn="l">
              <a:lnSpc>
                <a:spcPct val="90000"/>
              </a:lnSpc>
              <a:spcBef>
                <a:spcPts val="600"/>
              </a:spcBef>
              <a:spcAft>
                <a:spcPts val="0"/>
              </a:spcAft>
              <a:buClr>
                <a:schemeClr val="dk1"/>
              </a:buClr>
              <a:buSzPts val="1000"/>
              <a:buNone/>
              <a:defRPr sz="1200"/>
            </a:lvl6pPr>
            <a:lvl7pPr indent="-228600" lvl="6" marL="3200400" algn="l">
              <a:lnSpc>
                <a:spcPct val="90000"/>
              </a:lnSpc>
              <a:spcBef>
                <a:spcPts val="600"/>
              </a:spcBef>
              <a:spcAft>
                <a:spcPts val="0"/>
              </a:spcAft>
              <a:buClr>
                <a:schemeClr val="dk1"/>
              </a:buClr>
              <a:buSzPts val="1000"/>
              <a:buNone/>
              <a:defRPr sz="1200"/>
            </a:lvl7pPr>
            <a:lvl8pPr indent="-228600" lvl="7" marL="3657600" algn="l">
              <a:lnSpc>
                <a:spcPct val="90000"/>
              </a:lnSpc>
              <a:spcBef>
                <a:spcPts val="600"/>
              </a:spcBef>
              <a:spcAft>
                <a:spcPts val="0"/>
              </a:spcAft>
              <a:buClr>
                <a:schemeClr val="dk1"/>
              </a:buClr>
              <a:buSzPts val="1000"/>
              <a:buNone/>
              <a:defRPr sz="1200"/>
            </a:lvl8pPr>
            <a:lvl9pPr indent="-228600" lvl="8" marL="4114800" algn="l">
              <a:lnSpc>
                <a:spcPct val="90000"/>
              </a:lnSpc>
              <a:spcBef>
                <a:spcPts val="600"/>
              </a:spcBef>
              <a:spcAft>
                <a:spcPts val="0"/>
              </a:spcAft>
              <a:buClr>
                <a:schemeClr val="dk1"/>
              </a:buClr>
              <a:buSzPts val="1000"/>
              <a:buNone/>
              <a:defRPr sz="1200"/>
            </a:lvl9pPr>
          </a:lstStyle>
          <a:p/>
        </p:txBody>
      </p:sp>
      <p:sp>
        <p:nvSpPr>
          <p:cNvPr id="177" name="Google Shape;177;p79"/>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
        <p:nvSpPr>
          <p:cNvPr id="178" name="Google Shape;178;p79"/>
          <p:cNvSpPr txBox="1"/>
          <p:nvPr>
            <p:ph type="title"/>
          </p:nvPr>
        </p:nvSpPr>
        <p:spPr>
          <a:xfrm>
            <a:off x="457200" y="457200"/>
            <a:ext cx="4208146" cy="4800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28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1_Two Content_1">
    <p:spTree>
      <p:nvGrpSpPr>
        <p:cNvPr id="21" name="Shape 21"/>
        <p:cNvGrpSpPr/>
        <p:nvPr/>
      </p:nvGrpSpPr>
      <p:grpSpPr>
        <a:xfrm>
          <a:off x="0" y="0"/>
          <a:ext cx="0" cy="0"/>
          <a:chOff x="0" y="0"/>
          <a:chExt cx="0" cy="0"/>
        </a:xfrm>
      </p:grpSpPr>
      <p:sp>
        <p:nvSpPr>
          <p:cNvPr id="22" name="Google Shape;22;p55"/>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36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5"/>
          <p:cNvSpPr txBox="1"/>
          <p:nvPr>
            <p:ph idx="1" type="body"/>
          </p:nvPr>
        </p:nvSpPr>
        <p:spPr>
          <a:xfrm>
            <a:off x="457200" y="1229097"/>
            <a:ext cx="10058400" cy="3914700"/>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4" name="Google Shape;24;p55"/>
          <p:cNvSpPr/>
          <p:nvPr>
            <p:ph idx="2" type="pic"/>
          </p:nvPr>
        </p:nvSpPr>
        <p:spPr>
          <a:xfrm>
            <a:off x="6130137" y="5495365"/>
            <a:ext cx="2238000" cy="519900"/>
          </a:xfrm>
          <a:prstGeom prst="rect">
            <a:avLst/>
          </a:prstGeom>
          <a:noFill/>
          <a:ln>
            <a:noFill/>
          </a:ln>
        </p:spPr>
      </p:sp>
      <p:sp>
        <p:nvSpPr>
          <p:cNvPr id="25" name="Google Shape;25;p55"/>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p:spTree>
      <p:nvGrpSpPr>
        <p:cNvPr id="179" name="Shape 179"/>
        <p:cNvGrpSpPr/>
        <p:nvPr/>
      </p:nvGrpSpPr>
      <p:grpSpPr>
        <a:xfrm>
          <a:off x="0" y="0"/>
          <a:ext cx="0" cy="0"/>
          <a:chOff x="0" y="0"/>
          <a:chExt cx="0" cy="0"/>
        </a:xfrm>
      </p:grpSpPr>
      <p:sp>
        <p:nvSpPr>
          <p:cNvPr id="180" name="Google Shape;180;p80"/>
          <p:cNvSpPr/>
          <p:nvPr/>
        </p:nvSpPr>
        <p:spPr>
          <a:xfrm>
            <a:off x="5486400" y="0"/>
            <a:ext cx="5494127"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pic>
        <p:nvPicPr>
          <p:cNvPr id="181" name="Google Shape;181;p80"/>
          <p:cNvPicPr preferRelativeResize="0"/>
          <p:nvPr/>
        </p:nvPicPr>
        <p:blipFill rotWithShape="1">
          <a:blip r:embed="rId2">
            <a:alphaModFix/>
          </a:blip>
          <a:srcRect b="0" l="0" r="0" t="0"/>
          <a:stretch/>
        </p:blipFill>
        <p:spPr>
          <a:xfrm>
            <a:off x="579179" y="2483148"/>
            <a:ext cx="4100070" cy="1205902"/>
          </a:xfrm>
          <a:prstGeom prst="rect">
            <a:avLst/>
          </a:prstGeom>
          <a:noFill/>
          <a:ln>
            <a:noFill/>
          </a:ln>
        </p:spPr>
      </p:pic>
      <p:sp>
        <p:nvSpPr>
          <p:cNvPr id="182" name="Google Shape;182;p80"/>
          <p:cNvSpPr txBox="1"/>
          <p:nvPr>
            <p:ph type="ctrTitle"/>
          </p:nvPr>
        </p:nvSpPr>
        <p:spPr>
          <a:xfrm>
            <a:off x="5486400" y="2377440"/>
            <a:ext cx="5486400" cy="563191"/>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80"/>
          <p:cNvSpPr txBox="1"/>
          <p:nvPr>
            <p:ph idx="1" type="subTitle"/>
          </p:nvPr>
        </p:nvSpPr>
        <p:spPr>
          <a:xfrm>
            <a:off x="5486400" y="2962656"/>
            <a:ext cx="5486400" cy="783772"/>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184" name="Google Shape;184;p80"/>
          <p:cNvSpPr txBox="1"/>
          <p:nvPr>
            <p:ph idx="2" type="body"/>
          </p:nvPr>
        </p:nvSpPr>
        <p:spPr>
          <a:xfrm>
            <a:off x="5486400" y="457200"/>
            <a:ext cx="5486400" cy="779462"/>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85" name="Shape 185"/>
        <p:cNvGrpSpPr/>
        <p:nvPr/>
      </p:nvGrpSpPr>
      <p:grpSpPr>
        <a:xfrm>
          <a:off x="0" y="0"/>
          <a:ext cx="0" cy="0"/>
          <a:chOff x="0" y="0"/>
          <a:chExt cx="0" cy="0"/>
        </a:xfrm>
      </p:grpSpPr>
      <p:sp>
        <p:nvSpPr>
          <p:cNvPr id="186" name="Google Shape;186;p81"/>
          <p:cNvSpPr/>
          <p:nvPr/>
        </p:nvSpPr>
        <p:spPr>
          <a:xfrm>
            <a:off x="3842" y="2944652"/>
            <a:ext cx="10968958" cy="3227548"/>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187" name="Google Shape;187;p81"/>
          <p:cNvSpPr txBox="1"/>
          <p:nvPr>
            <p:ph type="title"/>
          </p:nvPr>
        </p:nvSpPr>
        <p:spPr>
          <a:xfrm>
            <a:off x="457200" y="457200"/>
            <a:ext cx="10058400" cy="480091"/>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81"/>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189" name="Google Shape;189;p81"/>
          <p:cNvSpPr txBox="1"/>
          <p:nvPr>
            <p:ph idx="1" type="body"/>
          </p:nvPr>
        </p:nvSpPr>
        <p:spPr>
          <a:xfrm>
            <a:off x="457200" y="1229097"/>
            <a:ext cx="4208146" cy="4045848"/>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90" name="Google Shape;190;p81"/>
          <p:cNvSpPr/>
          <p:nvPr>
            <p:ph idx="2" type="pic"/>
          </p:nvPr>
        </p:nvSpPr>
        <p:spPr>
          <a:xfrm>
            <a:off x="4665346" y="1229096"/>
            <a:ext cx="5850254" cy="4045849"/>
          </a:xfrm>
          <a:prstGeom prst="rect">
            <a:avLst/>
          </a:prstGeom>
          <a:solidFill>
            <a:srgbClr val="53575A"/>
          </a:solidFill>
          <a:ln>
            <a:noFill/>
          </a:ln>
        </p:spPr>
      </p:sp>
      <p:pic>
        <p:nvPicPr>
          <p:cNvPr id="191" name="Google Shape;191;p81"/>
          <p:cNvPicPr preferRelativeResize="0"/>
          <p:nvPr/>
        </p:nvPicPr>
        <p:blipFill rotWithShape="1">
          <a:blip r:embed="rId2">
            <a:alphaModFix/>
          </a:blip>
          <a:srcRect b="0" l="0" r="0" t="0"/>
          <a:stretch/>
        </p:blipFill>
        <p:spPr>
          <a:xfrm>
            <a:off x="8577072" y="5532120"/>
            <a:ext cx="1943100" cy="457200"/>
          </a:xfrm>
          <a:prstGeom prst="rect">
            <a:avLst/>
          </a:prstGeom>
          <a:noFill/>
          <a:ln>
            <a:noFill/>
          </a:ln>
        </p:spPr>
      </p:pic>
      <p:pic>
        <p:nvPicPr>
          <p:cNvPr id="192" name="Google Shape;192;p81"/>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Question">
    <p:spTree>
      <p:nvGrpSpPr>
        <p:cNvPr id="193" name="Shape 193"/>
        <p:cNvGrpSpPr/>
        <p:nvPr/>
      </p:nvGrpSpPr>
      <p:grpSpPr>
        <a:xfrm>
          <a:off x="0" y="0"/>
          <a:ext cx="0" cy="0"/>
          <a:chOff x="0" y="0"/>
          <a:chExt cx="0" cy="0"/>
        </a:xfrm>
      </p:grpSpPr>
      <p:pic>
        <p:nvPicPr>
          <p:cNvPr id="194" name="Google Shape;194;p82"/>
          <p:cNvPicPr preferRelativeResize="0"/>
          <p:nvPr/>
        </p:nvPicPr>
        <p:blipFill rotWithShape="1">
          <a:blip r:embed="rId2">
            <a:alphaModFix/>
          </a:blip>
          <a:srcRect b="0" l="0" r="0" t="0"/>
          <a:stretch/>
        </p:blipFill>
        <p:spPr>
          <a:xfrm>
            <a:off x="5498135" y="0"/>
            <a:ext cx="5467350" cy="6172200"/>
          </a:xfrm>
          <a:prstGeom prst="rect">
            <a:avLst/>
          </a:prstGeom>
          <a:noFill/>
          <a:ln>
            <a:noFill/>
          </a:ln>
        </p:spPr>
      </p:pic>
      <p:sp>
        <p:nvSpPr>
          <p:cNvPr id="195" name="Google Shape;195;p82"/>
          <p:cNvSpPr/>
          <p:nvPr/>
        </p:nvSpPr>
        <p:spPr>
          <a:xfrm>
            <a:off x="0" y="0"/>
            <a:ext cx="5494127"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sp>
        <p:nvSpPr>
          <p:cNvPr id="196" name="Google Shape;196;p82"/>
          <p:cNvSpPr txBox="1"/>
          <p:nvPr>
            <p:ph idx="1" type="body"/>
          </p:nvPr>
        </p:nvSpPr>
        <p:spPr>
          <a:xfrm>
            <a:off x="422274" y="3287713"/>
            <a:ext cx="4676774" cy="1244600"/>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900"/>
              </a:spcBef>
              <a:spcAft>
                <a:spcPts val="0"/>
              </a:spcAft>
              <a:buClr>
                <a:srgbClr val="53575A"/>
              </a:buClr>
              <a:buSzPts val="2520"/>
              <a:buNone/>
              <a:defRPr>
                <a:solidFill>
                  <a:srgbClr val="53575A"/>
                </a:solidFill>
              </a:defRPr>
            </a:lvl1pPr>
            <a:lvl2pPr indent="-228600" lvl="1" marL="914400" algn="l">
              <a:lnSpc>
                <a:spcPct val="90000"/>
              </a:lnSpc>
              <a:spcBef>
                <a:spcPts val="450"/>
              </a:spcBef>
              <a:spcAft>
                <a:spcPts val="0"/>
              </a:spcAft>
              <a:buClr>
                <a:schemeClr val="dk1"/>
              </a:buClr>
              <a:buSzPts val="2160"/>
              <a:buNone/>
              <a:defRPr/>
            </a:lvl2pPr>
            <a:lvl3pPr indent="-228600" lvl="2" marL="1371600" algn="l">
              <a:lnSpc>
                <a:spcPct val="90000"/>
              </a:lnSpc>
              <a:spcBef>
                <a:spcPts val="450"/>
              </a:spcBef>
              <a:spcAft>
                <a:spcPts val="0"/>
              </a:spcAft>
              <a:buClr>
                <a:schemeClr val="dk1"/>
              </a:buClr>
              <a:buSzPts val="1800"/>
              <a:buNone/>
              <a:defRPr/>
            </a:lvl3pPr>
            <a:lvl4pPr indent="-228600" lvl="3" marL="1828800" algn="l">
              <a:lnSpc>
                <a:spcPct val="90000"/>
              </a:lnSpc>
              <a:spcBef>
                <a:spcPts val="450"/>
              </a:spcBef>
              <a:spcAft>
                <a:spcPts val="0"/>
              </a:spcAft>
              <a:buClr>
                <a:schemeClr val="dk1"/>
              </a:buClr>
              <a:buSzPts val="1620"/>
              <a:buNone/>
              <a:defRPr/>
            </a:lvl4pPr>
            <a:lvl5pPr indent="-228600" lvl="4" marL="2286000" algn="l">
              <a:lnSpc>
                <a:spcPct val="90000"/>
              </a:lnSpc>
              <a:spcBef>
                <a:spcPts val="450"/>
              </a:spcBef>
              <a:spcAft>
                <a:spcPts val="0"/>
              </a:spcAft>
              <a:buClr>
                <a:schemeClr val="dk1"/>
              </a:buClr>
              <a:buSzPts val="1620"/>
              <a:buNone/>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97" name="Google Shape;197;p82"/>
          <p:cNvSpPr txBox="1"/>
          <p:nvPr>
            <p:ph idx="2" type="body"/>
          </p:nvPr>
        </p:nvSpPr>
        <p:spPr>
          <a:xfrm>
            <a:off x="422274" y="1581912"/>
            <a:ext cx="4676774" cy="1624012"/>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900"/>
              </a:spcBef>
              <a:spcAft>
                <a:spcPts val="0"/>
              </a:spcAft>
              <a:buClr>
                <a:schemeClr val="lt1"/>
              </a:buClr>
              <a:buSzPts val="3200"/>
              <a:buNone/>
              <a:defRPr b="1" i="0" sz="32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dk1"/>
              </a:buClr>
              <a:buSzPts val="2160"/>
              <a:buNone/>
              <a:defRPr/>
            </a:lvl2pPr>
            <a:lvl3pPr indent="-228600" lvl="2" marL="1371600" algn="l">
              <a:lnSpc>
                <a:spcPct val="90000"/>
              </a:lnSpc>
              <a:spcBef>
                <a:spcPts val="450"/>
              </a:spcBef>
              <a:spcAft>
                <a:spcPts val="0"/>
              </a:spcAft>
              <a:buClr>
                <a:schemeClr val="dk1"/>
              </a:buClr>
              <a:buSzPts val="1800"/>
              <a:buNone/>
              <a:defRPr/>
            </a:lvl3pPr>
            <a:lvl4pPr indent="-228600" lvl="3" marL="1828800" algn="l">
              <a:lnSpc>
                <a:spcPct val="90000"/>
              </a:lnSpc>
              <a:spcBef>
                <a:spcPts val="450"/>
              </a:spcBef>
              <a:spcAft>
                <a:spcPts val="0"/>
              </a:spcAft>
              <a:buClr>
                <a:schemeClr val="dk1"/>
              </a:buClr>
              <a:buSzPts val="1620"/>
              <a:buNone/>
              <a:defRPr/>
            </a:lvl4pPr>
            <a:lvl5pPr indent="-228600" lvl="4" marL="2286000" algn="l">
              <a:lnSpc>
                <a:spcPct val="90000"/>
              </a:lnSpc>
              <a:spcBef>
                <a:spcPts val="450"/>
              </a:spcBef>
              <a:spcAft>
                <a:spcPts val="0"/>
              </a:spcAft>
              <a:buClr>
                <a:schemeClr val="dk1"/>
              </a:buClr>
              <a:buSzPts val="1620"/>
              <a:buNone/>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98" name="Google Shape;198;p82"/>
          <p:cNvSpPr txBox="1"/>
          <p:nvPr>
            <p:ph idx="3" type="body"/>
          </p:nvPr>
        </p:nvSpPr>
        <p:spPr>
          <a:xfrm>
            <a:off x="422274" y="475130"/>
            <a:ext cx="4676775" cy="573741"/>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900"/>
              </a:spcBef>
              <a:spcAft>
                <a:spcPts val="0"/>
              </a:spcAft>
              <a:buClr>
                <a:srgbClr val="53575A"/>
              </a:buClr>
              <a:buSzPts val="1600"/>
              <a:buNone/>
              <a:defRPr sz="1600">
                <a:solidFill>
                  <a:srgbClr val="53575A"/>
                </a:solidFill>
              </a:defRPr>
            </a:lvl1pPr>
            <a:lvl2pPr indent="-228600" lvl="1" marL="914400" algn="l">
              <a:lnSpc>
                <a:spcPct val="90000"/>
              </a:lnSpc>
              <a:spcBef>
                <a:spcPts val="450"/>
              </a:spcBef>
              <a:spcAft>
                <a:spcPts val="0"/>
              </a:spcAft>
              <a:buClr>
                <a:srgbClr val="005677"/>
              </a:buClr>
              <a:buSzPts val="1800"/>
              <a:buNone/>
              <a:defRPr sz="1800">
                <a:solidFill>
                  <a:srgbClr val="005677"/>
                </a:solidFill>
              </a:defRPr>
            </a:lvl2pPr>
            <a:lvl3pPr indent="-228600" lvl="2" marL="1371600" algn="l">
              <a:lnSpc>
                <a:spcPct val="90000"/>
              </a:lnSpc>
              <a:spcBef>
                <a:spcPts val="450"/>
              </a:spcBef>
              <a:spcAft>
                <a:spcPts val="0"/>
              </a:spcAft>
              <a:buClr>
                <a:srgbClr val="005677"/>
              </a:buClr>
              <a:buSzPts val="1800"/>
              <a:buNone/>
              <a:defRPr sz="1800">
                <a:solidFill>
                  <a:srgbClr val="005677"/>
                </a:solidFill>
              </a:defRPr>
            </a:lvl3pPr>
            <a:lvl4pPr indent="-228600" lvl="3" marL="1828800" algn="l">
              <a:lnSpc>
                <a:spcPct val="90000"/>
              </a:lnSpc>
              <a:spcBef>
                <a:spcPts val="450"/>
              </a:spcBef>
              <a:spcAft>
                <a:spcPts val="0"/>
              </a:spcAft>
              <a:buClr>
                <a:srgbClr val="005677"/>
              </a:buClr>
              <a:buSzPts val="1800"/>
              <a:buNone/>
              <a:defRPr sz="1800">
                <a:solidFill>
                  <a:srgbClr val="005677"/>
                </a:solidFill>
              </a:defRPr>
            </a:lvl4pPr>
            <a:lvl5pPr indent="-228600" lvl="4" marL="2286000" algn="l">
              <a:lnSpc>
                <a:spcPct val="90000"/>
              </a:lnSpc>
              <a:spcBef>
                <a:spcPts val="450"/>
              </a:spcBef>
              <a:spcAft>
                <a:spcPts val="0"/>
              </a:spcAft>
              <a:buClr>
                <a:srgbClr val="005677"/>
              </a:buClr>
              <a:buSzPts val="1800"/>
              <a:buNone/>
              <a:defRPr sz="18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199" name="Google Shape;199;p82"/>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pic>
        <p:nvPicPr>
          <p:cNvPr id="200" name="Google Shape;200;p82"/>
          <p:cNvPicPr preferRelativeResize="0"/>
          <p:nvPr/>
        </p:nvPicPr>
        <p:blipFill rotWithShape="1">
          <a:blip r:embed="rId3">
            <a:alphaModFix/>
          </a:blip>
          <a:srcRect b="0" l="0" r="0" t="0"/>
          <a:stretch/>
        </p:blipFill>
        <p:spPr>
          <a:xfrm>
            <a:off x="8577072" y="5532120"/>
            <a:ext cx="1943098" cy="457199"/>
          </a:xfrm>
          <a:prstGeom prst="rect">
            <a:avLst/>
          </a:prstGeom>
          <a:noFill/>
          <a:ln>
            <a:noFill/>
          </a:ln>
        </p:spPr>
      </p:pic>
      <p:pic>
        <p:nvPicPr>
          <p:cNvPr id="201" name="Google Shape;201;p82"/>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3">
    <p:spTree>
      <p:nvGrpSpPr>
        <p:cNvPr id="202" name="Shape 202"/>
        <p:cNvGrpSpPr/>
        <p:nvPr/>
      </p:nvGrpSpPr>
      <p:grpSpPr>
        <a:xfrm>
          <a:off x="0" y="0"/>
          <a:ext cx="0" cy="0"/>
          <a:chOff x="0" y="0"/>
          <a:chExt cx="0" cy="0"/>
        </a:xfrm>
      </p:grpSpPr>
      <p:sp>
        <p:nvSpPr>
          <p:cNvPr id="203" name="Google Shape;203;p83"/>
          <p:cNvSpPr/>
          <p:nvPr/>
        </p:nvSpPr>
        <p:spPr>
          <a:xfrm>
            <a:off x="-1" y="0"/>
            <a:ext cx="5494127"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sp>
        <p:nvSpPr>
          <p:cNvPr id="204" name="Google Shape;204;p83"/>
          <p:cNvSpPr txBox="1"/>
          <p:nvPr>
            <p:ph idx="1" type="body"/>
          </p:nvPr>
        </p:nvSpPr>
        <p:spPr>
          <a:xfrm>
            <a:off x="5916402" y="378996"/>
            <a:ext cx="4599198" cy="1174469"/>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900"/>
              </a:spcBef>
              <a:spcAft>
                <a:spcPts val="0"/>
              </a:spcAft>
              <a:buClr>
                <a:srgbClr val="00A6CE"/>
              </a:buClr>
              <a:buSzPts val="2520"/>
              <a:buNone/>
              <a:defRPr>
                <a:solidFill>
                  <a:srgbClr val="00A6CE"/>
                </a:solidFill>
              </a:defRPr>
            </a:lvl1pPr>
            <a:lvl2pPr indent="-228600" lvl="1" marL="914400" algn="l">
              <a:lnSpc>
                <a:spcPct val="90000"/>
              </a:lnSpc>
              <a:spcBef>
                <a:spcPts val="450"/>
              </a:spcBef>
              <a:spcAft>
                <a:spcPts val="0"/>
              </a:spcAft>
              <a:buClr>
                <a:srgbClr val="00A6CE"/>
              </a:buClr>
              <a:buSzPts val="2160"/>
              <a:buNone/>
              <a:defRPr>
                <a:solidFill>
                  <a:srgbClr val="00A6CE"/>
                </a:solidFill>
              </a:defRPr>
            </a:lvl2pPr>
            <a:lvl3pPr indent="-228600" lvl="2" marL="1371600" algn="l">
              <a:lnSpc>
                <a:spcPct val="90000"/>
              </a:lnSpc>
              <a:spcBef>
                <a:spcPts val="450"/>
              </a:spcBef>
              <a:spcAft>
                <a:spcPts val="0"/>
              </a:spcAft>
              <a:buClr>
                <a:srgbClr val="00A6CE"/>
              </a:buClr>
              <a:buSzPts val="1800"/>
              <a:buNone/>
              <a:defRPr>
                <a:solidFill>
                  <a:srgbClr val="00A6CE"/>
                </a:solidFill>
              </a:defRPr>
            </a:lvl3pPr>
            <a:lvl4pPr indent="-228600" lvl="3" marL="1828800" algn="l">
              <a:lnSpc>
                <a:spcPct val="90000"/>
              </a:lnSpc>
              <a:spcBef>
                <a:spcPts val="450"/>
              </a:spcBef>
              <a:spcAft>
                <a:spcPts val="0"/>
              </a:spcAft>
              <a:buClr>
                <a:srgbClr val="00A6CE"/>
              </a:buClr>
              <a:buSzPts val="1620"/>
              <a:buNone/>
              <a:defRPr>
                <a:solidFill>
                  <a:srgbClr val="00A6CE"/>
                </a:solidFill>
              </a:defRPr>
            </a:lvl4pPr>
            <a:lvl5pPr indent="-228600" lvl="4" marL="2286000" algn="l">
              <a:lnSpc>
                <a:spcPct val="90000"/>
              </a:lnSpc>
              <a:spcBef>
                <a:spcPts val="450"/>
              </a:spcBef>
              <a:spcAft>
                <a:spcPts val="0"/>
              </a:spcAft>
              <a:buClr>
                <a:srgbClr val="00A6CE"/>
              </a:buClr>
              <a:buSzPts val="1620"/>
              <a:buNone/>
              <a:defRPr>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05" name="Google Shape;205;p83"/>
          <p:cNvSpPr/>
          <p:nvPr>
            <p:ph idx="2" type="pic"/>
          </p:nvPr>
        </p:nvSpPr>
        <p:spPr>
          <a:xfrm>
            <a:off x="5943601" y="1687019"/>
            <a:ext cx="3200399" cy="2933398"/>
          </a:xfrm>
          <a:prstGeom prst="rect">
            <a:avLst/>
          </a:prstGeom>
          <a:solidFill>
            <a:srgbClr val="53575A"/>
          </a:solidFill>
          <a:ln>
            <a:noFill/>
          </a:ln>
        </p:spPr>
      </p:sp>
      <p:sp>
        <p:nvSpPr>
          <p:cNvPr id="206" name="Google Shape;206;p83"/>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207" name="Google Shape;207;p83"/>
          <p:cNvSpPr txBox="1"/>
          <p:nvPr>
            <p:ph idx="3" type="body"/>
          </p:nvPr>
        </p:nvSpPr>
        <p:spPr>
          <a:xfrm>
            <a:off x="457200" y="378996"/>
            <a:ext cx="5029200" cy="4981072"/>
          </a:xfrm>
          <a:prstGeom prst="rect">
            <a:avLst/>
          </a:prstGeom>
          <a:noFill/>
          <a:ln>
            <a:noFill/>
          </a:ln>
        </p:spPr>
        <p:txBody>
          <a:bodyPr anchorCtr="0" anchor="ctr" bIns="45700" lIns="91425" spcFirstLastPara="1" rIns="0" wrap="square" tIns="45700">
            <a:noAutofit/>
          </a:bodyPr>
          <a:lstStyle>
            <a:lvl1pPr indent="-228600" lvl="0" marL="457200" algn="l">
              <a:lnSpc>
                <a:spcPct val="90000"/>
              </a:lnSpc>
              <a:spcBef>
                <a:spcPts val="900"/>
              </a:spcBef>
              <a:spcAft>
                <a:spcPts val="0"/>
              </a:spcAft>
              <a:buClr>
                <a:srgbClr val="53575A"/>
              </a:buClr>
              <a:buSzPts val="3000"/>
              <a:buNone/>
              <a:defRPr sz="3000">
                <a:solidFill>
                  <a:srgbClr val="53575A"/>
                </a:solidFill>
              </a:defRPr>
            </a:lvl1pPr>
            <a:lvl2pPr indent="-228600" lvl="1" marL="914400" algn="r">
              <a:lnSpc>
                <a:spcPct val="90000"/>
              </a:lnSpc>
              <a:spcBef>
                <a:spcPts val="450"/>
              </a:spcBef>
              <a:spcAft>
                <a:spcPts val="0"/>
              </a:spcAft>
              <a:buClr>
                <a:srgbClr val="00A6CE"/>
              </a:buClr>
              <a:buSzPts val="2800"/>
              <a:buNone/>
              <a:defRPr sz="2800">
                <a:solidFill>
                  <a:srgbClr val="00A6CE"/>
                </a:solidFill>
              </a:defRPr>
            </a:lvl2pPr>
            <a:lvl3pPr indent="-228600" lvl="2" marL="1371600" algn="r">
              <a:lnSpc>
                <a:spcPct val="90000"/>
              </a:lnSpc>
              <a:spcBef>
                <a:spcPts val="450"/>
              </a:spcBef>
              <a:spcAft>
                <a:spcPts val="0"/>
              </a:spcAft>
              <a:buClr>
                <a:srgbClr val="00A6CE"/>
              </a:buClr>
              <a:buSzPts val="2800"/>
              <a:buNone/>
              <a:defRPr sz="2800">
                <a:solidFill>
                  <a:srgbClr val="00A6CE"/>
                </a:solidFill>
              </a:defRPr>
            </a:lvl3pPr>
            <a:lvl4pPr indent="-228600" lvl="3" marL="1828800" algn="r">
              <a:lnSpc>
                <a:spcPct val="90000"/>
              </a:lnSpc>
              <a:spcBef>
                <a:spcPts val="450"/>
              </a:spcBef>
              <a:spcAft>
                <a:spcPts val="0"/>
              </a:spcAft>
              <a:buClr>
                <a:srgbClr val="00A6CE"/>
              </a:buClr>
              <a:buSzPts val="2800"/>
              <a:buNone/>
              <a:defRPr sz="2800">
                <a:solidFill>
                  <a:srgbClr val="00A6CE"/>
                </a:solidFill>
              </a:defRPr>
            </a:lvl4pPr>
            <a:lvl5pPr indent="-228600" lvl="4" marL="2286000" algn="r">
              <a:lnSpc>
                <a:spcPct val="90000"/>
              </a:lnSpc>
              <a:spcBef>
                <a:spcPts val="450"/>
              </a:spcBef>
              <a:spcAft>
                <a:spcPts val="0"/>
              </a:spcAft>
              <a:buClr>
                <a:srgbClr val="00A6CE"/>
              </a:buClr>
              <a:buSzPts val="2800"/>
              <a:buNone/>
              <a:defRPr sz="2800">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208" name="Google Shape;208;p83"/>
          <p:cNvPicPr preferRelativeResize="0"/>
          <p:nvPr/>
        </p:nvPicPr>
        <p:blipFill rotWithShape="1">
          <a:blip r:embed="rId2">
            <a:alphaModFix/>
          </a:blip>
          <a:srcRect b="0" l="0" r="0" t="0"/>
          <a:stretch/>
        </p:blipFill>
        <p:spPr>
          <a:xfrm>
            <a:off x="8577072" y="5532120"/>
            <a:ext cx="1943098" cy="457199"/>
          </a:xfrm>
          <a:prstGeom prst="rect">
            <a:avLst/>
          </a:prstGeom>
          <a:noFill/>
          <a:ln>
            <a:noFill/>
          </a:ln>
        </p:spPr>
      </p:pic>
      <p:pic>
        <p:nvPicPr>
          <p:cNvPr id="209" name="Google Shape;209;p83"/>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4">
    <p:spTree>
      <p:nvGrpSpPr>
        <p:cNvPr id="210" name="Shape 210"/>
        <p:cNvGrpSpPr/>
        <p:nvPr/>
      </p:nvGrpSpPr>
      <p:grpSpPr>
        <a:xfrm>
          <a:off x="0" y="0"/>
          <a:ext cx="0" cy="0"/>
          <a:chOff x="0" y="0"/>
          <a:chExt cx="0" cy="0"/>
        </a:xfrm>
      </p:grpSpPr>
      <p:pic>
        <p:nvPicPr>
          <p:cNvPr id="211" name="Google Shape;211;p84"/>
          <p:cNvPicPr preferRelativeResize="0"/>
          <p:nvPr/>
        </p:nvPicPr>
        <p:blipFill rotWithShape="1">
          <a:blip r:embed="rId2">
            <a:alphaModFix/>
          </a:blip>
          <a:srcRect b="0" l="0" r="0" t="0"/>
          <a:stretch/>
        </p:blipFill>
        <p:spPr>
          <a:xfrm>
            <a:off x="5486400" y="0"/>
            <a:ext cx="5486400" cy="6172200"/>
          </a:xfrm>
          <a:prstGeom prst="rect">
            <a:avLst/>
          </a:prstGeom>
          <a:noFill/>
          <a:ln>
            <a:noFill/>
          </a:ln>
        </p:spPr>
      </p:pic>
      <p:sp>
        <p:nvSpPr>
          <p:cNvPr id="212" name="Google Shape;212;p84"/>
          <p:cNvSpPr/>
          <p:nvPr/>
        </p:nvSpPr>
        <p:spPr>
          <a:xfrm>
            <a:off x="-1" y="0"/>
            <a:ext cx="5494127"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53575A"/>
              </a:solidFill>
              <a:latin typeface="Calibri"/>
              <a:ea typeface="Calibri"/>
              <a:cs typeface="Calibri"/>
              <a:sym typeface="Calibri"/>
            </a:endParaRPr>
          </a:p>
        </p:txBody>
      </p:sp>
      <p:sp>
        <p:nvSpPr>
          <p:cNvPr id="213" name="Google Shape;213;p84"/>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214" name="Google Shape;214;p84"/>
          <p:cNvSpPr txBox="1"/>
          <p:nvPr>
            <p:ph type="ctrTitle"/>
          </p:nvPr>
        </p:nvSpPr>
        <p:spPr>
          <a:xfrm>
            <a:off x="0" y="2377440"/>
            <a:ext cx="5486400" cy="563191"/>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84"/>
          <p:cNvSpPr txBox="1"/>
          <p:nvPr>
            <p:ph idx="1" type="subTitle"/>
          </p:nvPr>
        </p:nvSpPr>
        <p:spPr>
          <a:xfrm>
            <a:off x="0" y="2962656"/>
            <a:ext cx="5486400" cy="783772"/>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216" name="Google Shape;216;p84"/>
          <p:cNvSpPr txBox="1"/>
          <p:nvPr>
            <p:ph idx="2" type="body"/>
          </p:nvPr>
        </p:nvSpPr>
        <p:spPr>
          <a:xfrm>
            <a:off x="0" y="457200"/>
            <a:ext cx="5486400" cy="779462"/>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217" name="Google Shape;217;p84"/>
          <p:cNvPicPr preferRelativeResize="0"/>
          <p:nvPr/>
        </p:nvPicPr>
        <p:blipFill rotWithShape="1">
          <a:blip r:embed="rId3">
            <a:alphaModFix/>
          </a:blip>
          <a:srcRect b="0" l="0" r="0" t="0"/>
          <a:stretch/>
        </p:blipFill>
        <p:spPr>
          <a:xfrm>
            <a:off x="8577072" y="5532120"/>
            <a:ext cx="1943098" cy="457199"/>
          </a:xfrm>
          <a:prstGeom prst="rect">
            <a:avLst/>
          </a:prstGeom>
          <a:noFill/>
          <a:ln>
            <a:noFill/>
          </a:ln>
        </p:spPr>
      </p:pic>
      <p:pic>
        <p:nvPicPr>
          <p:cNvPr id="218" name="Google Shape;218;p84"/>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226" name="Shape 226"/>
        <p:cNvGrpSpPr/>
        <p:nvPr/>
      </p:nvGrpSpPr>
      <p:grpSpPr>
        <a:xfrm>
          <a:off x="0" y="0"/>
          <a:ext cx="0" cy="0"/>
          <a:chOff x="0" y="0"/>
          <a:chExt cx="0" cy="0"/>
        </a:xfrm>
      </p:grpSpPr>
      <p:sp>
        <p:nvSpPr>
          <p:cNvPr id="227" name="Google Shape;227;p54"/>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36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54"/>
          <p:cNvSpPr txBox="1"/>
          <p:nvPr>
            <p:ph idx="1" type="body"/>
          </p:nvPr>
        </p:nvSpPr>
        <p:spPr>
          <a:xfrm>
            <a:off x="457200" y="1229097"/>
            <a:ext cx="10058400" cy="3914700"/>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29" name="Google Shape;229;p54"/>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2">
    <p:spTree>
      <p:nvGrpSpPr>
        <p:cNvPr id="230" name="Shape 230"/>
        <p:cNvGrpSpPr/>
        <p:nvPr/>
      </p:nvGrpSpPr>
      <p:grpSpPr>
        <a:xfrm>
          <a:off x="0" y="0"/>
          <a:ext cx="0" cy="0"/>
          <a:chOff x="0" y="0"/>
          <a:chExt cx="0" cy="0"/>
        </a:xfrm>
      </p:grpSpPr>
      <p:sp>
        <p:nvSpPr>
          <p:cNvPr id="231" name="Google Shape;231;p57"/>
          <p:cNvSpPr/>
          <p:nvPr>
            <p:ph idx="2" type="pic"/>
          </p:nvPr>
        </p:nvSpPr>
        <p:spPr>
          <a:xfrm>
            <a:off x="5486400" y="-1"/>
            <a:ext cx="5486400" cy="5325000"/>
          </a:xfrm>
          <a:prstGeom prst="rect">
            <a:avLst/>
          </a:prstGeom>
          <a:noFill/>
          <a:ln>
            <a:noFill/>
          </a:ln>
        </p:spPr>
      </p:sp>
      <p:sp>
        <p:nvSpPr>
          <p:cNvPr id="232" name="Google Shape;232;p57"/>
          <p:cNvSpPr/>
          <p:nvPr/>
        </p:nvSpPr>
        <p:spPr>
          <a:xfrm>
            <a:off x="0" y="0"/>
            <a:ext cx="5486400" cy="61722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57"/>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234" name="Google Shape;234;p57"/>
          <p:cNvSpPr txBox="1"/>
          <p:nvPr>
            <p:ph type="ctrTitle"/>
          </p:nvPr>
        </p:nvSpPr>
        <p:spPr>
          <a:xfrm>
            <a:off x="0" y="2377440"/>
            <a:ext cx="5486400" cy="563100"/>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57"/>
          <p:cNvSpPr txBox="1"/>
          <p:nvPr>
            <p:ph idx="1" type="subTitle"/>
          </p:nvPr>
        </p:nvSpPr>
        <p:spPr>
          <a:xfrm>
            <a:off x="0" y="2962656"/>
            <a:ext cx="5486400" cy="783900"/>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236" name="Google Shape;236;p57"/>
          <p:cNvSpPr txBox="1"/>
          <p:nvPr>
            <p:ph idx="3" type="body"/>
          </p:nvPr>
        </p:nvSpPr>
        <p:spPr>
          <a:xfrm>
            <a:off x="0" y="457200"/>
            <a:ext cx="5486400" cy="779400"/>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1_Section Header">
    <p:bg>
      <p:bgPr>
        <a:solidFill>
          <a:srgbClr val="F1F1F1"/>
        </a:solidFill>
      </p:bgPr>
    </p:bg>
    <p:spTree>
      <p:nvGrpSpPr>
        <p:cNvPr id="237" name="Shape 237"/>
        <p:cNvGrpSpPr/>
        <p:nvPr/>
      </p:nvGrpSpPr>
      <p:grpSpPr>
        <a:xfrm>
          <a:off x="0" y="0"/>
          <a:ext cx="0" cy="0"/>
          <a:chOff x="0" y="0"/>
          <a:chExt cx="0" cy="0"/>
        </a:xfrm>
      </p:grpSpPr>
      <p:sp>
        <p:nvSpPr>
          <p:cNvPr id="238" name="Google Shape;238;p63"/>
          <p:cNvSpPr txBox="1"/>
          <p:nvPr>
            <p:ph type="title"/>
          </p:nvPr>
        </p:nvSpPr>
        <p:spPr>
          <a:xfrm>
            <a:off x="748666" y="1576564"/>
            <a:ext cx="9464100" cy="8901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49B5FF"/>
              </a:buClr>
              <a:buSzPts val="4800"/>
              <a:buFont typeface="Avenir"/>
              <a:buNone/>
              <a:defRPr sz="5760">
                <a:solidFill>
                  <a:srgbClr val="49B5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63"/>
          <p:cNvSpPr txBox="1"/>
          <p:nvPr>
            <p:ph idx="1" type="body"/>
          </p:nvPr>
        </p:nvSpPr>
        <p:spPr>
          <a:xfrm>
            <a:off x="748666" y="2489499"/>
            <a:ext cx="9464100" cy="1350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lt1"/>
              </a:buClr>
              <a:buSzPts val="2400"/>
              <a:buNone/>
              <a:defRPr sz="2880">
                <a:solidFill>
                  <a:schemeClr val="lt1"/>
                </a:solidFill>
              </a:defRPr>
            </a:lvl1pPr>
            <a:lvl2pPr indent="-228600" lvl="1" marL="914400" algn="l">
              <a:lnSpc>
                <a:spcPct val="90000"/>
              </a:lnSpc>
              <a:spcBef>
                <a:spcPts val="600"/>
              </a:spcBef>
              <a:spcAft>
                <a:spcPts val="0"/>
              </a:spcAft>
              <a:buClr>
                <a:srgbClr val="888888"/>
              </a:buClr>
              <a:buSzPts val="2000"/>
              <a:buNone/>
              <a:defRPr sz="2400">
                <a:solidFill>
                  <a:srgbClr val="888888"/>
                </a:solidFill>
              </a:defRPr>
            </a:lvl2pPr>
            <a:lvl3pPr indent="-228600" lvl="2" marL="1371600" algn="l">
              <a:lnSpc>
                <a:spcPct val="90000"/>
              </a:lnSpc>
              <a:spcBef>
                <a:spcPts val="600"/>
              </a:spcBef>
              <a:spcAft>
                <a:spcPts val="0"/>
              </a:spcAft>
              <a:buClr>
                <a:srgbClr val="888888"/>
              </a:buClr>
              <a:buSzPts val="1800"/>
              <a:buNone/>
              <a:defRPr sz="2160">
                <a:solidFill>
                  <a:srgbClr val="888888"/>
                </a:solidFill>
              </a:defRPr>
            </a:lvl3pPr>
            <a:lvl4pPr indent="-228600" lvl="3" marL="1828800" algn="l">
              <a:lnSpc>
                <a:spcPct val="90000"/>
              </a:lnSpc>
              <a:spcBef>
                <a:spcPts val="600"/>
              </a:spcBef>
              <a:spcAft>
                <a:spcPts val="0"/>
              </a:spcAft>
              <a:buClr>
                <a:srgbClr val="888888"/>
              </a:buClr>
              <a:buSzPts val="1600"/>
              <a:buNone/>
              <a:defRPr sz="1920">
                <a:solidFill>
                  <a:srgbClr val="888888"/>
                </a:solidFill>
              </a:defRPr>
            </a:lvl4pPr>
            <a:lvl5pPr indent="-228600" lvl="4" marL="2286000" algn="l">
              <a:lnSpc>
                <a:spcPct val="90000"/>
              </a:lnSpc>
              <a:spcBef>
                <a:spcPts val="600"/>
              </a:spcBef>
              <a:spcAft>
                <a:spcPts val="0"/>
              </a:spcAft>
              <a:buClr>
                <a:srgbClr val="888888"/>
              </a:buClr>
              <a:buSzPts val="1600"/>
              <a:buNone/>
              <a:defRPr sz="1920">
                <a:solidFill>
                  <a:srgbClr val="888888"/>
                </a:solidFill>
              </a:defRPr>
            </a:lvl5pPr>
            <a:lvl6pPr indent="-228600" lvl="5" marL="2743200" algn="l">
              <a:lnSpc>
                <a:spcPct val="90000"/>
              </a:lnSpc>
              <a:spcBef>
                <a:spcPts val="600"/>
              </a:spcBef>
              <a:spcAft>
                <a:spcPts val="0"/>
              </a:spcAft>
              <a:buClr>
                <a:srgbClr val="888888"/>
              </a:buClr>
              <a:buSzPts val="1600"/>
              <a:buNone/>
              <a:defRPr sz="1920">
                <a:solidFill>
                  <a:srgbClr val="888888"/>
                </a:solidFill>
              </a:defRPr>
            </a:lvl6pPr>
            <a:lvl7pPr indent="-228600" lvl="6" marL="3200400" algn="l">
              <a:lnSpc>
                <a:spcPct val="90000"/>
              </a:lnSpc>
              <a:spcBef>
                <a:spcPts val="600"/>
              </a:spcBef>
              <a:spcAft>
                <a:spcPts val="0"/>
              </a:spcAft>
              <a:buClr>
                <a:srgbClr val="888888"/>
              </a:buClr>
              <a:buSzPts val="1600"/>
              <a:buNone/>
              <a:defRPr sz="1920">
                <a:solidFill>
                  <a:srgbClr val="888888"/>
                </a:solidFill>
              </a:defRPr>
            </a:lvl7pPr>
            <a:lvl8pPr indent="-228600" lvl="7" marL="3657600" algn="l">
              <a:lnSpc>
                <a:spcPct val="90000"/>
              </a:lnSpc>
              <a:spcBef>
                <a:spcPts val="600"/>
              </a:spcBef>
              <a:spcAft>
                <a:spcPts val="0"/>
              </a:spcAft>
              <a:buClr>
                <a:srgbClr val="888888"/>
              </a:buClr>
              <a:buSzPts val="1600"/>
              <a:buNone/>
              <a:defRPr sz="1920">
                <a:solidFill>
                  <a:srgbClr val="888888"/>
                </a:solidFill>
              </a:defRPr>
            </a:lvl8pPr>
            <a:lvl9pPr indent="-228600" lvl="8" marL="4114800" algn="l">
              <a:lnSpc>
                <a:spcPct val="90000"/>
              </a:lnSpc>
              <a:spcBef>
                <a:spcPts val="600"/>
              </a:spcBef>
              <a:spcAft>
                <a:spcPts val="0"/>
              </a:spcAft>
              <a:buClr>
                <a:srgbClr val="888888"/>
              </a:buClr>
              <a:buSzPts val="1600"/>
              <a:buNone/>
              <a:defRPr sz="1920">
                <a:solidFill>
                  <a:srgbClr val="888888"/>
                </a:solidFill>
              </a:defRPr>
            </a:lvl9pPr>
          </a:lstStyle>
          <a:p/>
        </p:txBody>
      </p:sp>
      <p:sp>
        <p:nvSpPr>
          <p:cNvPr id="240" name="Google Shape;240;p63"/>
          <p:cNvSpPr/>
          <p:nvPr/>
        </p:nvSpPr>
        <p:spPr>
          <a:xfrm>
            <a:off x="8124717" y="0"/>
            <a:ext cx="2848200" cy="61722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63"/>
          <p:cNvSpPr/>
          <p:nvPr/>
        </p:nvSpPr>
        <p:spPr>
          <a:xfrm>
            <a:off x="-11428" y="0"/>
            <a:ext cx="8265600" cy="6172200"/>
          </a:xfrm>
          <a:prstGeom prst="rect">
            <a:avLst/>
          </a:prstGeom>
          <a:solidFill>
            <a:srgbClr val="5357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hape, arrow&#10;&#10;Description automatically generated" id="242" name="Google Shape;242;p63"/>
          <p:cNvPicPr preferRelativeResize="0"/>
          <p:nvPr/>
        </p:nvPicPr>
        <p:blipFill rotWithShape="1">
          <a:blip r:embed="rId2">
            <a:alphaModFix amt="48000"/>
          </a:blip>
          <a:srcRect b="0" l="0" r="0" t="5285"/>
          <a:stretch/>
        </p:blipFill>
        <p:spPr>
          <a:xfrm>
            <a:off x="676308" y="0"/>
            <a:ext cx="2343232" cy="2571376"/>
          </a:xfrm>
          <a:prstGeom prst="rect">
            <a:avLst/>
          </a:prstGeom>
          <a:noFill/>
          <a:ln>
            <a:noFill/>
          </a:ln>
        </p:spPr>
      </p:pic>
      <p:sp>
        <p:nvSpPr>
          <p:cNvPr id="243" name="Google Shape;243;p63"/>
          <p:cNvSpPr txBox="1"/>
          <p:nvPr>
            <p:ph idx="2" type="body"/>
          </p:nvPr>
        </p:nvSpPr>
        <p:spPr>
          <a:xfrm>
            <a:off x="1368388" y="987533"/>
            <a:ext cx="6064200" cy="15837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900"/>
              </a:spcBef>
              <a:spcAft>
                <a:spcPts val="0"/>
              </a:spcAft>
              <a:buClr>
                <a:schemeClr val="lt1"/>
              </a:buClr>
              <a:buSzPts val="4000"/>
              <a:buNone/>
              <a:defRPr b="0" i="0" sz="40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3600"/>
              <a:buNone/>
              <a:defRPr sz="3600">
                <a:solidFill>
                  <a:schemeClr val="lt1"/>
                </a:solidFill>
              </a:defRPr>
            </a:lvl2pPr>
            <a:lvl3pPr indent="-228600" lvl="2" marL="1371600" algn="l">
              <a:lnSpc>
                <a:spcPct val="90000"/>
              </a:lnSpc>
              <a:spcBef>
                <a:spcPts val="450"/>
              </a:spcBef>
              <a:spcAft>
                <a:spcPts val="0"/>
              </a:spcAft>
              <a:buClr>
                <a:schemeClr val="lt1"/>
              </a:buClr>
              <a:buSzPts val="3600"/>
              <a:buNone/>
              <a:defRPr sz="3600">
                <a:solidFill>
                  <a:schemeClr val="lt1"/>
                </a:solidFill>
              </a:defRPr>
            </a:lvl3pPr>
            <a:lvl4pPr indent="-228600" lvl="3" marL="1828800" algn="l">
              <a:lnSpc>
                <a:spcPct val="90000"/>
              </a:lnSpc>
              <a:spcBef>
                <a:spcPts val="450"/>
              </a:spcBef>
              <a:spcAft>
                <a:spcPts val="0"/>
              </a:spcAft>
              <a:buClr>
                <a:schemeClr val="lt1"/>
              </a:buClr>
              <a:buSzPts val="3600"/>
              <a:buNone/>
              <a:defRPr sz="3600">
                <a:solidFill>
                  <a:schemeClr val="lt1"/>
                </a:solidFill>
              </a:defRPr>
            </a:lvl4pPr>
            <a:lvl5pPr indent="-228600" lvl="4" marL="2286000" algn="l">
              <a:lnSpc>
                <a:spcPct val="90000"/>
              </a:lnSpc>
              <a:spcBef>
                <a:spcPts val="450"/>
              </a:spcBef>
              <a:spcAft>
                <a:spcPts val="0"/>
              </a:spcAft>
              <a:buClr>
                <a:schemeClr val="lt1"/>
              </a:buClr>
              <a:buSzPts val="3600"/>
              <a:buNone/>
              <a:defRPr sz="36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44" name="Google Shape;244;p63"/>
          <p:cNvSpPr txBox="1"/>
          <p:nvPr>
            <p:ph idx="3" type="body"/>
          </p:nvPr>
        </p:nvSpPr>
        <p:spPr>
          <a:xfrm>
            <a:off x="1369092" y="2636322"/>
            <a:ext cx="6064200" cy="14601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900"/>
              </a:spcBef>
              <a:spcAft>
                <a:spcPts val="0"/>
              </a:spcAft>
              <a:buClr>
                <a:srgbClr val="00A6CE"/>
              </a:buClr>
              <a:buSzPts val="2000"/>
              <a:buNone/>
              <a:defRPr b="1" sz="2000">
                <a:solidFill>
                  <a:srgbClr val="00A6CE"/>
                </a:solidFill>
              </a:defRPr>
            </a:lvl1pPr>
            <a:lvl2pPr indent="-228600" lvl="1" marL="914400" algn="l">
              <a:lnSpc>
                <a:spcPct val="90000"/>
              </a:lnSpc>
              <a:spcBef>
                <a:spcPts val="450"/>
              </a:spcBef>
              <a:spcAft>
                <a:spcPts val="0"/>
              </a:spcAft>
              <a:buClr>
                <a:srgbClr val="00A6CE"/>
              </a:buClr>
              <a:buSzPts val="2400"/>
              <a:buNone/>
              <a:defRPr sz="2400">
                <a:solidFill>
                  <a:srgbClr val="00A6CE"/>
                </a:solidFill>
              </a:defRPr>
            </a:lvl2pPr>
            <a:lvl3pPr indent="-228600" lvl="2" marL="1371600" algn="l">
              <a:lnSpc>
                <a:spcPct val="90000"/>
              </a:lnSpc>
              <a:spcBef>
                <a:spcPts val="450"/>
              </a:spcBef>
              <a:spcAft>
                <a:spcPts val="0"/>
              </a:spcAft>
              <a:buClr>
                <a:srgbClr val="00A6CE"/>
              </a:buClr>
              <a:buSzPts val="2400"/>
              <a:buNone/>
              <a:defRPr sz="2400">
                <a:solidFill>
                  <a:srgbClr val="00A6CE"/>
                </a:solidFill>
              </a:defRPr>
            </a:lvl3pPr>
            <a:lvl4pPr indent="-228600" lvl="3" marL="1828800" algn="l">
              <a:lnSpc>
                <a:spcPct val="90000"/>
              </a:lnSpc>
              <a:spcBef>
                <a:spcPts val="450"/>
              </a:spcBef>
              <a:spcAft>
                <a:spcPts val="0"/>
              </a:spcAft>
              <a:buClr>
                <a:srgbClr val="00A6CE"/>
              </a:buClr>
              <a:buSzPts val="2400"/>
              <a:buNone/>
              <a:defRPr sz="2400">
                <a:solidFill>
                  <a:srgbClr val="00A6CE"/>
                </a:solidFill>
              </a:defRPr>
            </a:lvl4pPr>
            <a:lvl5pPr indent="-228600" lvl="4" marL="2286000" algn="l">
              <a:lnSpc>
                <a:spcPct val="90000"/>
              </a:lnSpc>
              <a:spcBef>
                <a:spcPts val="450"/>
              </a:spcBef>
              <a:spcAft>
                <a:spcPts val="0"/>
              </a:spcAft>
              <a:buClr>
                <a:srgbClr val="00A6CE"/>
              </a:buClr>
              <a:buSzPts val="2400"/>
              <a:buNone/>
              <a:defRPr sz="2400">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45" name="Google Shape;245;p63"/>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pic>
        <p:nvPicPr>
          <p:cNvPr id="246" name="Google Shape;246;p63"/>
          <p:cNvPicPr preferRelativeResize="0"/>
          <p:nvPr/>
        </p:nvPicPr>
        <p:blipFill rotWithShape="1">
          <a:blip r:embed="rId3">
            <a:alphaModFix/>
          </a:blip>
          <a:srcRect b="0" l="0" r="0" t="0"/>
          <a:stretch/>
        </p:blipFill>
        <p:spPr>
          <a:xfrm>
            <a:off x="8577072" y="5532120"/>
            <a:ext cx="1943099" cy="457200"/>
          </a:xfrm>
          <a:prstGeom prst="rect">
            <a:avLst/>
          </a:prstGeom>
          <a:noFill/>
          <a:ln>
            <a:noFill/>
          </a:ln>
        </p:spPr>
      </p:pic>
      <p:pic>
        <p:nvPicPr>
          <p:cNvPr id="247" name="Google Shape;247;p63"/>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8" name="Shape 248"/>
        <p:cNvGrpSpPr/>
        <p:nvPr/>
      </p:nvGrpSpPr>
      <p:grpSpPr>
        <a:xfrm>
          <a:off x="0" y="0"/>
          <a:ext cx="0" cy="0"/>
          <a:chOff x="0" y="0"/>
          <a:chExt cx="0" cy="0"/>
        </a:xfrm>
      </p:grpSpPr>
      <p:sp>
        <p:nvSpPr>
          <p:cNvPr id="249" name="Google Shape;249;p64"/>
          <p:cNvSpPr txBox="1"/>
          <p:nvPr>
            <p:ph type="title"/>
          </p:nvPr>
        </p:nvSpPr>
        <p:spPr>
          <a:xfrm>
            <a:off x="754380" y="328613"/>
            <a:ext cx="9464100" cy="1193100"/>
          </a:xfrm>
          <a:prstGeom prst="rect">
            <a:avLst/>
          </a:prstGeom>
          <a:noFill/>
          <a:ln>
            <a:noFill/>
          </a:ln>
        </p:spPr>
        <p:txBody>
          <a:bodyPr anchorCtr="0" anchor="ctr" bIns="41125" lIns="82275" spcFirstLastPara="1" rIns="82275" wrap="square" tIns="41125">
            <a:normAutofit/>
          </a:bodyPr>
          <a:lstStyle>
            <a:lvl1pPr lvl="0" algn="l">
              <a:lnSpc>
                <a:spcPct val="9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250" name="Google Shape;250;p64"/>
          <p:cNvSpPr txBox="1"/>
          <p:nvPr>
            <p:ph idx="1" type="body"/>
          </p:nvPr>
        </p:nvSpPr>
        <p:spPr>
          <a:xfrm>
            <a:off x="754380" y="1643063"/>
            <a:ext cx="9464100" cy="3916200"/>
          </a:xfrm>
          <a:prstGeom prst="rect">
            <a:avLst/>
          </a:prstGeom>
          <a:noFill/>
          <a:ln>
            <a:noFill/>
          </a:ln>
        </p:spPr>
        <p:txBody>
          <a:bodyPr anchorCtr="0" anchor="t" bIns="41125" lIns="82275" spcFirstLastPara="1" rIns="82275" wrap="square" tIns="41125">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251" name="Google Shape;251;p64"/>
          <p:cNvSpPr txBox="1"/>
          <p:nvPr>
            <p:ph idx="12" type="sldNum"/>
          </p:nvPr>
        </p:nvSpPr>
        <p:spPr>
          <a:xfrm>
            <a:off x="7749540" y="5720715"/>
            <a:ext cx="2469000" cy="328500"/>
          </a:xfrm>
          <a:prstGeom prst="rect">
            <a:avLst/>
          </a:prstGeom>
          <a:noFill/>
          <a:ln>
            <a:noFill/>
          </a:ln>
        </p:spPr>
        <p:txBody>
          <a:bodyPr anchorCtr="0" anchor="ctr" bIns="41125" lIns="82275" spcFirstLastPara="1" rIns="82275" wrap="square" tIns="41125">
            <a:noAutofit/>
          </a:bodyPr>
          <a:lstStyle>
            <a:lvl1pPr indent="0" lvl="0"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2" name="Google Shape;252;p64"/>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1_Content with Caption">
    <p:spTree>
      <p:nvGrpSpPr>
        <p:cNvPr id="253" name="Shape 253"/>
        <p:cNvGrpSpPr/>
        <p:nvPr/>
      </p:nvGrpSpPr>
      <p:grpSpPr>
        <a:xfrm>
          <a:off x="0" y="0"/>
          <a:ext cx="0" cy="0"/>
          <a:chOff x="0" y="0"/>
          <a:chExt cx="0" cy="0"/>
        </a:xfrm>
      </p:grpSpPr>
      <p:pic>
        <p:nvPicPr>
          <p:cNvPr id="254" name="Google Shape;254;p65"/>
          <p:cNvPicPr preferRelativeResize="0"/>
          <p:nvPr/>
        </p:nvPicPr>
        <p:blipFill rotWithShape="1">
          <a:blip r:embed="rId2">
            <a:alphaModFix/>
          </a:blip>
          <a:srcRect b="0" l="25000" r="25000" t="0"/>
          <a:stretch/>
        </p:blipFill>
        <p:spPr>
          <a:xfrm>
            <a:off x="0" y="8965"/>
            <a:ext cx="5486403" cy="6172200"/>
          </a:xfrm>
          <a:prstGeom prst="rect">
            <a:avLst/>
          </a:prstGeom>
          <a:noFill/>
          <a:ln>
            <a:noFill/>
          </a:ln>
        </p:spPr>
      </p:pic>
      <p:sp>
        <p:nvSpPr>
          <p:cNvPr id="255" name="Google Shape;255;p65"/>
          <p:cNvSpPr txBox="1"/>
          <p:nvPr>
            <p:ph idx="1" type="body"/>
          </p:nvPr>
        </p:nvSpPr>
        <p:spPr>
          <a:xfrm>
            <a:off x="5486400" y="378996"/>
            <a:ext cx="4914900" cy="498120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900"/>
              </a:spcBef>
              <a:spcAft>
                <a:spcPts val="0"/>
              </a:spcAft>
              <a:buClr>
                <a:srgbClr val="53575A"/>
              </a:buClr>
              <a:buSzPts val="3000"/>
              <a:buNone/>
              <a:defRPr sz="3000">
                <a:solidFill>
                  <a:srgbClr val="53575A"/>
                </a:solidFill>
              </a:defRPr>
            </a:lvl1pPr>
            <a:lvl2pPr indent="-228600" lvl="1" marL="914400" algn="r">
              <a:lnSpc>
                <a:spcPct val="90000"/>
              </a:lnSpc>
              <a:spcBef>
                <a:spcPts val="450"/>
              </a:spcBef>
              <a:spcAft>
                <a:spcPts val="0"/>
              </a:spcAft>
              <a:buClr>
                <a:srgbClr val="00A6CE"/>
              </a:buClr>
              <a:buSzPts val="2800"/>
              <a:buNone/>
              <a:defRPr sz="2800">
                <a:solidFill>
                  <a:srgbClr val="00A6CE"/>
                </a:solidFill>
              </a:defRPr>
            </a:lvl2pPr>
            <a:lvl3pPr indent="-228600" lvl="2" marL="1371600" algn="r">
              <a:lnSpc>
                <a:spcPct val="90000"/>
              </a:lnSpc>
              <a:spcBef>
                <a:spcPts val="450"/>
              </a:spcBef>
              <a:spcAft>
                <a:spcPts val="0"/>
              </a:spcAft>
              <a:buClr>
                <a:srgbClr val="00A6CE"/>
              </a:buClr>
              <a:buSzPts val="2800"/>
              <a:buNone/>
              <a:defRPr sz="2800">
                <a:solidFill>
                  <a:srgbClr val="00A6CE"/>
                </a:solidFill>
              </a:defRPr>
            </a:lvl3pPr>
            <a:lvl4pPr indent="-228600" lvl="3" marL="1828800" algn="r">
              <a:lnSpc>
                <a:spcPct val="90000"/>
              </a:lnSpc>
              <a:spcBef>
                <a:spcPts val="450"/>
              </a:spcBef>
              <a:spcAft>
                <a:spcPts val="0"/>
              </a:spcAft>
              <a:buClr>
                <a:srgbClr val="00A6CE"/>
              </a:buClr>
              <a:buSzPts val="2800"/>
              <a:buNone/>
              <a:defRPr sz="2800">
                <a:solidFill>
                  <a:srgbClr val="00A6CE"/>
                </a:solidFill>
              </a:defRPr>
            </a:lvl4pPr>
            <a:lvl5pPr indent="-228600" lvl="4" marL="2286000" algn="r">
              <a:lnSpc>
                <a:spcPct val="90000"/>
              </a:lnSpc>
              <a:spcBef>
                <a:spcPts val="450"/>
              </a:spcBef>
              <a:spcAft>
                <a:spcPts val="0"/>
              </a:spcAft>
              <a:buClr>
                <a:srgbClr val="00A6CE"/>
              </a:buClr>
              <a:buSzPts val="2800"/>
              <a:buNone/>
              <a:defRPr sz="2800">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56" name="Google Shape;256;p65"/>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1_Title Only_1">
    <p:spTree>
      <p:nvGrpSpPr>
        <p:cNvPr id="26" name="Shape 26"/>
        <p:cNvGrpSpPr/>
        <p:nvPr/>
      </p:nvGrpSpPr>
      <p:grpSpPr>
        <a:xfrm>
          <a:off x="0" y="0"/>
          <a:ext cx="0" cy="0"/>
          <a:chOff x="0" y="0"/>
          <a:chExt cx="0" cy="0"/>
        </a:xfrm>
      </p:grpSpPr>
      <p:sp>
        <p:nvSpPr>
          <p:cNvPr id="27" name="Google Shape;27;p56"/>
          <p:cNvSpPr txBox="1"/>
          <p:nvPr>
            <p:ph type="title"/>
          </p:nvPr>
        </p:nvSpPr>
        <p:spPr>
          <a:xfrm>
            <a:off x="457200" y="457200"/>
            <a:ext cx="10058400" cy="480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6"/>
          <p:cNvSpPr/>
          <p:nvPr/>
        </p:nvSpPr>
        <p:spPr>
          <a:xfrm>
            <a:off x="3842" y="2944652"/>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29" name="Google Shape;29;p56"/>
          <p:cNvSpPr/>
          <p:nvPr>
            <p:ph idx="2" type="pic"/>
          </p:nvPr>
        </p:nvSpPr>
        <p:spPr>
          <a:xfrm>
            <a:off x="6156990" y="5486401"/>
            <a:ext cx="2027100" cy="563400"/>
          </a:xfrm>
          <a:prstGeom prst="rect">
            <a:avLst/>
          </a:prstGeom>
          <a:noFill/>
          <a:ln>
            <a:noFill/>
          </a:ln>
        </p:spPr>
      </p:sp>
      <p:sp>
        <p:nvSpPr>
          <p:cNvPr id="30" name="Google Shape;30;p56"/>
          <p:cNvSpPr txBox="1"/>
          <p:nvPr>
            <p:ph idx="1" type="body"/>
          </p:nvPr>
        </p:nvSpPr>
        <p:spPr>
          <a:xfrm>
            <a:off x="457200"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1" name="Google Shape;31;p56"/>
          <p:cNvSpPr txBox="1"/>
          <p:nvPr>
            <p:ph idx="3" type="body"/>
          </p:nvPr>
        </p:nvSpPr>
        <p:spPr>
          <a:xfrm>
            <a:off x="457200"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2" name="Google Shape;32;p56"/>
          <p:cNvSpPr/>
          <p:nvPr>
            <p:ph idx="4" type="pic"/>
          </p:nvPr>
        </p:nvSpPr>
        <p:spPr>
          <a:xfrm>
            <a:off x="457200"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sp>
        <p:nvSpPr>
          <p:cNvPr id="33" name="Google Shape;33;p56"/>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4" name="Google Shape;34;p56"/>
          <p:cNvSpPr txBox="1"/>
          <p:nvPr>
            <p:ph idx="5" type="body"/>
          </p:nvPr>
        </p:nvSpPr>
        <p:spPr>
          <a:xfrm>
            <a:off x="4430658"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5" name="Google Shape;35;p56"/>
          <p:cNvSpPr txBox="1"/>
          <p:nvPr>
            <p:ph idx="6" type="body"/>
          </p:nvPr>
        </p:nvSpPr>
        <p:spPr>
          <a:xfrm>
            <a:off x="4430658"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 name="Google Shape;36;p56"/>
          <p:cNvSpPr/>
          <p:nvPr>
            <p:ph idx="7" type="pic"/>
          </p:nvPr>
        </p:nvSpPr>
        <p:spPr>
          <a:xfrm>
            <a:off x="4430658"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pic>
        <p:nvPicPr>
          <p:cNvPr id="37" name="Google Shape;37;p56"/>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2">
    <p:spTree>
      <p:nvGrpSpPr>
        <p:cNvPr id="257" name="Shape 257"/>
        <p:cNvGrpSpPr/>
        <p:nvPr/>
      </p:nvGrpSpPr>
      <p:grpSpPr>
        <a:xfrm>
          <a:off x="0" y="0"/>
          <a:ext cx="0" cy="0"/>
          <a:chOff x="0" y="0"/>
          <a:chExt cx="0" cy="0"/>
        </a:xfrm>
      </p:grpSpPr>
      <p:sp>
        <p:nvSpPr>
          <p:cNvPr id="258" name="Google Shape;258;p66"/>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36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66"/>
          <p:cNvSpPr txBox="1"/>
          <p:nvPr>
            <p:ph idx="1" type="body"/>
          </p:nvPr>
        </p:nvSpPr>
        <p:spPr>
          <a:xfrm>
            <a:off x="457200" y="1229097"/>
            <a:ext cx="5029200" cy="3914700"/>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1200"/>
              </a:spcBef>
              <a:spcAft>
                <a:spcPts val="0"/>
              </a:spcAft>
              <a:buClr>
                <a:schemeClr val="dk1"/>
              </a:buClr>
              <a:buSzPts val="1800"/>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60" name="Google Shape;260;p66"/>
          <p:cNvSpPr txBox="1"/>
          <p:nvPr>
            <p:ph idx="2" type="body"/>
          </p:nvPr>
        </p:nvSpPr>
        <p:spPr>
          <a:xfrm>
            <a:off x="5486398" y="1229097"/>
            <a:ext cx="5029200" cy="3914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Clr>
                <a:srgbClr val="00A6CE"/>
              </a:buClr>
              <a:buSzPts val="1800"/>
              <a:buFont typeface="Noto Sans"/>
              <a:buChar char="▪"/>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61" name="Google Shape;261;p66"/>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262" name="Shape 262"/>
        <p:cNvGrpSpPr/>
        <p:nvPr/>
      </p:nvGrpSpPr>
      <p:grpSpPr>
        <a:xfrm>
          <a:off x="0" y="0"/>
          <a:ext cx="0" cy="0"/>
          <a:chOff x="0" y="0"/>
          <a:chExt cx="0" cy="0"/>
        </a:xfrm>
      </p:grpSpPr>
      <p:sp>
        <p:nvSpPr>
          <p:cNvPr id="263" name="Google Shape;263;p85"/>
          <p:cNvSpPr/>
          <p:nvPr/>
        </p:nvSpPr>
        <p:spPr>
          <a:xfrm>
            <a:off x="0" y="0"/>
            <a:ext cx="10968900" cy="6172200"/>
          </a:xfrm>
          <a:prstGeom prst="rect">
            <a:avLst/>
          </a:prstGeom>
          <a:solidFill>
            <a:srgbClr val="5357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264" name="Google Shape;264;p85"/>
          <p:cNvSpPr/>
          <p:nvPr/>
        </p:nvSpPr>
        <p:spPr>
          <a:xfrm>
            <a:off x="3842" y="2950964"/>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265" name="Google Shape;265;p85"/>
          <p:cNvSpPr txBox="1"/>
          <p:nvPr>
            <p:ph type="ctrTitle"/>
          </p:nvPr>
        </p:nvSpPr>
        <p:spPr>
          <a:xfrm>
            <a:off x="457200" y="2377440"/>
            <a:ext cx="10058400" cy="563100"/>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85"/>
          <p:cNvSpPr txBox="1"/>
          <p:nvPr>
            <p:ph idx="1" type="subTitle"/>
          </p:nvPr>
        </p:nvSpPr>
        <p:spPr>
          <a:xfrm>
            <a:off x="457200" y="2962656"/>
            <a:ext cx="10058400" cy="783900"/>
          </a:xfrm>
          <a:prstGeom prst="rect">
            <a:avLst/>
          </a:prstGeom>
          <a:noFill/>
          <a:ln>
            <a:noFill/>
          </a:ln>
        </p:spPr>
        <p:txBody>
          <a:bodyPr anchorCtr="0" anchor="t" bIns="45700" lIns="0" spcFirstLastPara="1" rIns="0" wrap="square" tIns="0">
            <a:normAutofit/>
          </a:bodyPr>
          <a:lstStyle>
            <a:lvl1pPr lvl="0" algn="l">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267" name="Google Shape;267;p85"/>
          <p:cNvSpPr txBox="1"/>
          <p:nvPr>
            <p:ph idx="2" type="body"/>
          </p:nvPr>
        </p:nvSpPr>
        <p:spPr>
          <a:xfrm>
            <a:off x="457200" y="457200"/>
            <a:ext cx="10058400" cy="779400"/>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68" name="Google Shape;268;p85"/>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pic>
        <p:nvPicPr>
          <p:cNvPr id="269" name="Google Shape;269;p85"/>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pic>
        <p:nvPicPr>
          <p:cNvPr id="270" name="Google Shape;270;p85"/>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Question">
    <p:spTree>
      <p:nvGrpSpPr>
        <p:cNvPr id="271" name="Shape 271"/>
        <p:cNvGrpSpPr/>
        <p:nvPr/>
      </p:nvGrpSpPr>
      <p:grpSpPr>
        <a:xfrm>
          <a:off x="0" y="0"/>
          <a:ext cx="0" cy="0"/>
          <a:chOff x="0" y="0"/>
          <a:chExt cx="0" cy="0"/>
        </a:xfrm>
      </p:grpSpPr>
      <p:pic>
        <p:nvPicPr>
          <p:cNvPr id="272" name="Google Shape;272;p86"/>
          <p:cNvPicPr preferRelativeResize="0"/>
          <p:nvPr/>
        </p:nvPicPr>
        <p:blipFill rotWithShape="1">
          <a:blip r:embed="rId2">
            <a:alphaModFix/>
          </a:blip>
          <a:srcRect b="0" l="0" r="0" t="0"/>
          <a:stretch/>
        </p:blipFill>
        <p:spPr>
          <a:xfrm>
            <a:off x="5498135" y="0"/>
            <a:ext cx="5467351" cy="6172200"/>
          </a:xfrm>
          <a:prstGeom prst="rect">
            <a:avLst/>
          </a:prstGeom>
          <a:noFill/>
          <a:ln>
            <a:noFill/>
          </a:ln>
        </p:spPr>
      </p:pic>
      <p:sp>
        <p:nvSpPr>
          <p:cNvPr id="273" name="Google Shape;273;p86"/>
          <p:cNvSpPr/>
          <p:nvPr/>
        </p:nvSpPr>
        <p:spPr>
          <a:xfrm>
            <a:off x="0"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sp>
        <p:nvSpPr>
          <p:cNvPr id="274" name="Google Shape;274;p86"/>
          <p:cNvSpPr txBox="1"/>
          <p:nvPr>
            <p:ph idx="1" type="body"/>
          </p:nvPr>
        </p:nvSpPr>
        <p:spPr>
          <a:xfrm>
            <a:off x="422274" y="3287713"/>
            <a:ext cx="4676700" cy="1244700"/>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900"/>
              </a:spcBef>
              <a:spcAft>
                <a:spcPts val="0"/>
              </a:spcAft>
              <a:buClr>
                <a:srgbClr val="53575A"/>
              </a:buClr>
              <a:buSzPts val="2520"/>
              <a:buNone/>
              <a:defRPr>
                <a:solidFill>
                  <a:srgbClr val="53575A"/>
                </a:solidFill>
              </a:defRPr>
            </a:lvl1pPr>
            <a:lvl2pPr indent="-228600" lvl="1" marL="914400" algn="l">
              <a:lnSpc>
                <a:spcPct val="90000"/>
              </a:lnSpc>
              <a:spcBef>
                <a:spcPts val="450"/>
              </a:spcBef>
              <a:spcAft>
                <a:spcPts val="0"/>
              </a:spcAft>
              <a:buClr>
                <a:schemeClr val="dk1"/>
              </a:buClr>
              <a:buSzPts val="2160"/>
              <a:buNone/>
              <a:defRPr/>
            </a:lvl2pPr>
            <a:lvl3pPr indent="-228600" lvl="2" marL="1371600" algn="l">
              <a:lnSpc>
                <a:spcPct val="90000"/>
              </a:lnSpc>
              <a:spcBef>
                <a:spcPts val="450"/>
              </a:spcBef>
              <a:spcAft>
                <a:spcPts val="0"/>
              </a:spcAft>
              <a:buClr>
                <a:schemeClr val="dk1"/>
              </a:buClr>
              <a:buSzPts val="1800"/>
              <a:buNone/>
              <a:defRPr/>
            </a:lvl3pPr>
            <a:lvl4pPr indent="-228600" lvl="3" marL="1828800" algn="l">
              <a:lnSpc>
                <a:spcPct val="90000"/>
              </a:lnSpc>
              <a:spcBef>
                <a:spcPts val="450"/>
              </a:spcBef>
              <a:spcAft>
                <a:spcPts val="0"/>
              </a:spcAft>
              <a:buClr>
                <a:schemeClr val="dk1"/>
              </a:buClr>
              <a:buSzPts val="1620"/>
              <a:buNone/>
              <a:defRPr/>
            </a:lvl4pPr>
            <a:lvl5pPr indent="-228600" lvl="4" marL="2286000" algn="l">
              <a:lnSpc>
                <a:spcPct val="90000"/>
              </a:lnSpc>
              <a:spcBef>
                <a:spcPts val="450"/>
              </a:spcBef>
              <a:spcAft>
                <a:spcPts val="0"/>
              </a:spcAft>
              <a:buClr>
                <a:schemeClr val="dk1"/>
              </a:buClr>
              <a:buSzPts val="1620"/>
              <a:buNone/>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75" name="Google Shape;275;p86"/>
          <p:cNvSpPr txBox="1"/>
          <p:nvPr>
            <p:ph idx="2" type="body"/>
          </p:nvPr>
        </p:nvSpPr>
        <p:spPr>
          <a:xfrm>
            <a:off x="422274" y="1581912"/>
            <a:ext cx="4676700" cy="1623900"/>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900"/>
              </a:spcBef>
              <a:spcAft>
                <a:spcPts val="0"/>
              </a:spcAft>
              <a:buClr>
                <a:schemeClr val="lt1"/>
              </a:buClr>
              <a:buSzPts val="3200"/>
              <a:buNone/>
              <a:defRPr b="1" i="0" sz="32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dk1"/>
              </a:buClr>
              <a:buSzPts val="2160"/>
              <a:buNone/>
              <a:defRPr/>
            </a:lvl2pPr>
            <a:lvl3pPr indent="-228600" lvl="2" marL="1371600" algn="l">
              <a:lnSpc>
                <a:spcPct val="90000"/>
              </a:lnSpc>
              <a:spcBef>
                <a:spcPts val="450"/>
              </a:spcBef>
              <a:spcAft>
                <a:spcPts val="0"/>
              </a:spcAft>
              <a:buClr>
                <a:schemeClr val="dk1"/>
              </a:buClr>
              <a:buSzPts val="1800"/>
              <a:buNone/>
              <a:defRPr/>
            </a:lvl3pPr>
            <a:lvl4pPr indent="-228600" lvl="3" marL="1828800" algn="l">
              <a:lnSpc>
                <a:spcPct val="90000"/>
              </a:lnSpc>
              <a:spcBef>
                <a:spcPts val="450"/>
              </a:spcBef>
              <a:spcAft>
                <a:spcPts val="0"/>
              </a:spcAft>
              <a:buClr>
                <a:schemeClr val="dk1"/>
              </a:buClr>
              <a:buSzPts val="1620"/>
              <a:buNone/>
              <a:defRPr/>
            </a:lvl4pPr>
            <a:lvl5pPr indent="-228600" lvl="4" marL="2286000" algn="l">
              <a:lnSpc>
                <a:spcPct val="90000"/>
              </a:lnSpc>
              <a:spcBef>
                <a:spcPts val="450"/>
              </a:spcBef>
              <a:spcAft>
                <a:spcPts val="0"/>
              </a:spcAft>
              <a:buClr>
                <a:schemeClr val="dk1"/>
              </a:buClr>
              <a:buSzPts val="1620"/>
              <a:buNone/>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76" name="Google Shape;276;p86"/>
          <p:cNvSpPr txBox="1"/>
          <p:nvPr>
            <p:ph idx="3" type="body"/>
          </p:nvPr>
        </p:nvSpPr>
        <p:spPr>
          <a:xfrm>
            <a:off x="422274" y="475130"/>
            <a:ext cx="4676700" cy="573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900"/>
              </a:spcBef>
              <a:spcAft>
                <a:spcPts val="0"/>
              </a:spcAft>
              <a:buClr>
                <a:srgbClr val="53575A"/>
              </a:buClr>
              <a:buSzPts val="1600"/>
              <a:buNone/>
              <a:defRPr sz="1600">
                <a:solidFill>
                  <a:srgbClr val="53575A"/>
                </a:solidFill>
              </a:defRPr>
            </a:lvl1pPr>
            <a:lvl2pPr indent="-228600" lvl="1" marL="914400" algn="l">
              <a:lnSpc>
                <a:spcPct val="90000"/>
              </a:lnSpc>
              <a:spcBef>
                <a:spcPts val="450"/>
              </a:spcBef>
              <a:spcAft>
                <a:spcPts val="0"/>
              </a:spcAft>
              <a:buClr>
                <a:srgbClr val="005677"/>
              </a:buClr>
              <a:buSzPts val="1800"/>
              <a:buNone/>
              <a:defRPr sz="1800">
                <a:solidFill>
                  <a:srgbClr val="005677"/>
                </a:solidFill>
              </a:defRPr>
            </a:lvl2pPr>
            <a:lvl3pPr indent="-228600" lvl="2" marL="1371600" algn="l">
              <a:lnSpc>
                <a:spcPct val="90000"/>
              </a:lnSpc>
              <a:spcBef>
                <a:spcPts val="450"/>
              </a:spcBef>
              <a:spcAft>
                <a:spcPts val="0"/>
              </a:spcAft>
              <a:buClr>
                <a:srgbClr val="005677"/>
              </a:buClr>
              <a:buSzPts val="1800"/>
              <a:buNone/>
              <a:defRPr sz="1800">
                <a:solidFill>
                  <a:srgbClr val="005677"/>
                </a:solidFill>
              </a:defRPr>
            </a:lvl3pPr>
            <a:lvl4pPr indent="-228600" lvl="3" marL="1828800" algn="l">
              <a:lnSpc>
                <a:spcPct val="90000"/>
              </a:lnSpc>
              <a:spcBef>
                <a:spcPts val="450"/>
              </a:spcBef>
              <a:spcAft>
                <a:spcPts val="0"/>
              </a:spcAft>
              <a:buClr>
                <a:srgbClr val="005677"/>
              </a:buClr>
              <a:buSzPts val="1800"/>
              <a:buNone/>
              <a:defRPr sz="1800">
                <a:solidFill>
                  <a:srgbClr val="005677"/>
                </a:solidFill>
              </a:defRPr>
            </a:lvl4pPr>
            <a:lvl5pPr indent="-228600" lvl="4" marL="2286000" algn="l">
              <a:lnSpc>
                <a:spcPct val="90000"/>
              </a:lnSpc>
              <a:spcBef>
                <a:spcPts val="450"/>
              </a:spcBef>
              <a:spcAft>
                <a:spcPts val="0"/>
              </a:spcAft>
              <a:buClr>
                <a:srgbClr val="005677"/>
              </a:buClr>
              <a:buSzPts val="1800"/>
              <a:buNone/>
              <a:defRPr sz="18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277" name="Google Shape;277;p86"/>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pic>
        <p:nvPicPr>
          <p:cNvPr id="278" name="Google Shape;278;p86"/>
          <p:cNvPicPr preferRelativeResize="0"/>
          <p:nvPr/>
        </p:nvPicPr>
        <p:blipFill rotWithShape="1">
          <a:blip r:embed="rId3">
            <a:alphaModFix/>
          </a:blip>
          <a:srcRect b="0" l="0" r="0" t="0"/>
          <a:stretch/>
        </p:blipFill>
        <p:spPr>
          <a:xfrm>
            <a:off x="8577072" y="5532120"/>
            <a:ext cx="1943099" cy="457199"/>
          </a:xfrm>
          <a:prstGeom prst="rect">
            <a:avLst/>
          </a:prstGeom>
          <a:noFill/>
          <a:ln>
            <a:noFill/>
          </a:ln>
        </p:spPr>
      </p:pic>
      <p:pic>
        <p:nvPicPr>
          <p:cNvPr id="279" name="Google Shape;279;p86"/>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80" name="Shape 280"/>
        <p:cNvGrpSpPr/>
        <p:nvPr/>
      </p:nvGrpSpPr>
      <p:grpSpPr>
        <a:xfrm>
          <a:off x="0" y="0"/>
          <a:ext cx="0" cy="0"/>
          <a:chOff x="0" y="0"/>
          <a:chExt cx="0" cy="0"/>
        </a:xfrm>
      </p:grpSpPr>
      <p:sp>
        <p:nvSpPr>
          <p:cNvPr id="281" name="Google Shape;281;p87"/>
          <p:cNvSpPr/>
          <p:nvPr/>
        </p:nvSpPr>
        <p:spPr>
          <a:xfrm>
            <a:off x="3842" y="2944652"/>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282" name="Google Shape;282;p87"/>
          <p:cNvSpPr txBox="1"/>
          <p:nvPr>
            <p:ph type="title"/>
          </p:nvPr>
        </p:nvSpPr>
        <p:spPr>
          <a:xfrm>
            <a:off x="457200" y="457200"/>
            <a:ext cx="10058400" cy="480000"/>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87"/>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284" name="Google Shape;284;p87"/>
          <p:cNvSpPr txBox="1"/>
          <p:nvPr>
            <p:ph idx="1" type="body"/>
          </p:nvPr>
        </p:nvSpPr>
        <p:spPr>
          <a:xfrm>
            <a:off x="457200" y="1229097"/>
            <a:ext cx="4208100" cy="4045800"/>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85" name="Google Shape;285;p87"/>
          <p:cNvSpPr/>
          <p:nvPr>
            <p:ph idx="2" type="pic"/>
          </p:nvPr>
        </p:nvSpPr>
        <p:spPr>
          <a:xfrm>
            <a:off x="4665346" y="1229096"/>
            <a:ext cx="5850300" cy="4045800"/>
          </a:xfrm>
          <a:prstGeom prst="rect">
            <a:avLst/>
          </a:prstGeom>
          <a:solidFill>
            <a:srgbClr val="53575A"/>
          </a:solidFill>
          <a:ln>
            <a:noFill/>
          </a:ln>
        </p:spPr>
      </p:sp>
      <p:pic>
        <p:nvPicPr>
          <p:cNvPr id="286" name="Google Shape;286;p87"/>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pic>
        <p:nvPicPr>
          <p:cNvPr id="287" name="Google Shape;287;p87"/>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2">
    <p:spTree>
      <p:nvGrpSpPr>
        <p:cNvPr id="288" name="Shape 288"/>
        <p:cNvGrpSpPr/>
        <p:nvPr/>
      </p:nvGrpSpPr>
      <p:grpSpPr>
        <a:xfrm>
          <a:off x="0" y="0"/>
          <a:ext cx="0" cy="0"/>
          <a:chOff x="0" y="0"/>
          <a:chExt cx="0" cy="0"/>
        </a:xfrm>
      </p:grpSpPr>
      <p:sp>
        <p:nvSpPr>
          <p:cNvPr id="289" name="Google Shape;289;p88"/>
          <p:cNvSpPr/>
          <p:nvPr/>
        </p:nvSpPr>
        <p:spPr>
          <a:xfrm>
            <a:off x="3842" y="2944652"/>
            <a:ext cx="10968900" cy="3227400"/>
          </a:xfrm>
          <a:prstGeom prst="rect">
            <a:avLst/>
          </a:prstGeom>
          <a:solidFill>
            <a:srgbClr val="DF16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290" name="Google Shape;290;p88"/>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291" name="Google Shape;291;p88"/>
          <p:cNvSpPr txBox="1"/>
          <p:nvPr>
            <p:ph type="title"/>
          </p:nvPr>
        </p:nvSpPr>
        <p:spPr>
          <a:xfrm>
            <a:off x="457200" y="457200"/>
            <a:ext cx="10058400" cy="480000"/>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88"/>
          <p:cNvSpPr txBox="1"/>
          <p:nvPr>
            <p:ph idx="1" type="body"/>
          </p:nvPr>
        </p:nvSpPr>
        <p:spPr>
          <a:xfrm>
            <a:off x="457200" y="1229097"/>
            <a:ext cx="10058400" cy="3914700"/>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293" name="Google Shape;293;p88"/>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3">
    <p:spTree>
      <p:nvGrpSpPr>
        <p:cNvPr id="294" name="Shape 294"/>
        <p:cNvGrpSpPr/>
        <p:nvPr/>
      </p:nvGrpSpPr>
      <p:grpSpPr>
        <a:xfrm>
          <a:off x="0" y="0"/>
          <a:ext cx="0" cy="0"/>
          <a:chOff x="0" y="0"/>
          <a:chExt cx="0" cy="0"/>
        </a:xfrm>
      </p:grpSpPr>
      <p:sp>
        <p:nvSpPr>
          <p:cNvPr id="295" name="Google Shape;295;p89"/>
          <p:cNvSpPr/>
          <p:nvPr/>
        </p:nvSpPr>
        <p:spPr>
          <a:xfrm>
            <a:off x="3842" y="2944652"/>
            <a:ext cx="10968900" cy="3227400"/>
          </a:xfrm>
          <a:prstGeom prst="rect">
            <a:avLst/>
          </a:prstGeom>
          <a:solidFill>
            <a:srgbClr val="FEBF3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296" name="Google Shape;296;p89"/>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
        <p:nvSpPr>
          <p:cNvPr id="297" name="Google Shape;297;p89"/>
          <p:cNvSpPr txBox="1"/>
          <p:nvPr>
            <p:ph type="title"/>
          </p:nvPr>
        </p:nvSpPr>
        <p:spPr>
          <a:xfrm>
            <a:off x="457200" y="457200"/>
            <a:ext cx="10058400" cy="480000"/>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89"/>
          <p:cNvSpPr txBox="1"/>
          <p:nvPr>
            <p:ph idx="1" type="body"/>
          </p:nvPr>
        </p:nvSpPr>
        <p:spPr>
          <a:xfrm>
            <a:off x="457200" y="1229097"/>
            <a:ext cx="10058400" cy="3914700"/>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299" name="Google Shape;299;p89"/>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4">
    <p:spTree>
      <p:nvGrpSpPr>
        <p:cNvPr id="300" name="Shape 300"/>
        <p:cNvGrpSpPr/>
        <p:nvPr/>
      </p:nvGrpSpPr>
      <p:grpSpPr>
        <a:xfrm>
          <a:off x="0" y="0"/>
          <a:ext cx="0" cy="0"/>
          <a:chOff x="0" y="0"/>
          <a:chExt cx="0" cy="0"/>
        </a:xfrm>
      </p:grpSpPr>
      <p:sp>
        <p:nvSpPr>
          <p:cNvPr id="301" name="Google Shape;301;p90"/>
          <p:cNvSpPr/>
          <p:nvPr/>
        </p:nvSpPr>
        <p:spPr>
          <a:xfrm>
            <a:off x="3842" y="2944652"/>
            <a:ext cx="10968900" cy="3227400"/>
          </a:xfrm>
          <a:prstGeom prst="rect">
            <a:avLst/>
          </a:prstGeom>
          <a:solidFill>
            <a:srgbClr val="76B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302" name="Google Shape;302;p90"/>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03" name="Google Shape;303;p90"/>
          <p:cNvSpPr txBox="1"/>
          <p:nvPr>
            <p:ph type="title"/>
          </p:nvPr>
        </p:nvSpPr>
        <p:spPr>
          <a:xfrm>
            <a:off x="457200" y="457200"/>
            <a:ext cx="10058400" cy="480000"/>
          </a:xfrm>
          <a:prstGeom prst="rect">
            <a:avLst/>
          </a:prstGeom>
          <a:noFill/>
          <a:ln>
            <a:noFill/>
          </a:ln>
        </p:spPr>
        <p:txBody>
          <a:bodyPr anchorCtr="0" anchor="t" bIns="45700" lIns="0" spcFirstLastPara="1" rIns="91425"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90"/>
          <p:cNvSpPr txBox="1"/>
          <p:nvPr>
            <p:ph idx="1" type="body"/>
          </p:nvPr>
        </p:nvSpPr>
        <p:spPr>
          <a:xfrm>
            <a:off x="457200" y="1229097"/>
            <a:ext cx="10058400" cy="3914700"/>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305" name="Google Shape;305;p90"/>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5">
    <p:spTree>
      <p:nvGrpSpPr>
        <p:cNvPr id="306" name="Shape 306"/>
        <p:cNvGrpSpPr/>
        <p:nvPr/>
      </p:nvGrpSpPr>
      <p:grpSpPr>
        <a:xfrm>
          <a:off x="0" y="0"/>
          <a:ext cx="0" cy="0"/>
          <a:chOff x="0" y="0"/>
          <a:chExt cx="0" cy="0"/>
        </a:xfrm>
      </p:grpSpPr>
      <p:sp>
        <p:nvSpPr>
          <p:cNvPr id="307" name="Google Shape;307;p91"/>
          <p:cNvSpPr txBox="1"/>
          <p:nvPr>
            <p:ph type="title"/>
          </p:nvPr>
        </p:nvSpPr>
        <p:spPr>
          <a:xfrm>
            <a:off x="457200" y="457200"/>
            <a:ext cx="10058400" cy="480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91"/>
          <p:cNvSpPr/>
          <p:nvPr/>
        </p:nvSpPr>
        <p:spPr>
          <a:xfrm>
            <a:off x="3842" y="2944652"/>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309" name="Google Shape;309;p91"/>
          <p:cNvSpPr txBox="1"/>
          <p:nvPr>
            <p:ph idx="1" type="body"/>
          </p:nvPr>
        </p:nvSpPr>
        <p:spPr>
          <a:xfrm>
            <a:off x="457200"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10" name="Google Shape;310;p91"/>
          <p:cNvSpPr txBox="1"/>
          <p:nvPr>
            <p:ph idx="2" type="body"/>
          </p:nvPr>
        </p:nvSpPr>
        <p:spPr>
          <a:xfrm>
            <a:off x="457200"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11" name="Google Shape;311;p91"/>
          <p:cNvSpPr/>
          <p:nvPr>
            <p:ph idx="3" type="pic"/>
          </p:nvPr>
        </p:nvSpPr>
        <p:spPr>
          <a:xfrm>
            <a:off x="457200"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sp>
        <p:nvSpPr>
          <p:cNvPr id="312" name="Google Shape;312;p91"/>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13" name="Google Shape;313;p91"/>
          <p:cNvSpPr txBox="1"/>
          <p:nvPr>
            <p:ph idx="4" type="body"/>
          </p:nvPr>
        </p:nvSpPr>
        <p:spPr>
          <a:xfrm>
            <a:off x="4430658"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14" name="Google Shape;314;p91"/>
          <p:cNvSpPr txBox="1"/>
          <p:nvPr>
            <p:ph idx="5" type="body"/>
          </p:nvPr>
        </p:nvSpPr>
        <p:spPr>
          <a:xfrm>
            <a:off x="4430658"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15" name="Google Shape;315;p91"/>
          <p:cNvSpPr/>
          <p:nvPr>
            <p:ph idx="6" type="pic"/>
          </p:nvPr>
        </p:nvSpPr>
        <p:spPr>
          <a:xfrm>
            <a:off x="4430658"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pic>
        <p:nvPicPr>
          <p:cNvPr id="316" name="Google Shape;316;p91"/>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pic>
        <p:nvPicPr>
          <p:cNvPr id="317" name="Google Shape;317;p91"/>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6">
    <p:spTree>
      <p:nvGrpSpPr>
        <p:cNvPr id="318" name="Shape 318"/>
        <p:cNvGrpSpPr/>
        <p:nvPr/>
      </p:nvGrpSpPr>
      <p:grpSpPr>
        <a:xfrm>
          <a:off x="0" y="0"/>
          <a:ext cx="0" cy="0"/>
          <a:chOff x="0" y="0"/>
          <a:chExt cx="0" cy="0"/>
        </a:xfrm>
      </p:grpSpPr>
      <p:sp>
        <p:nvSpPr>
          <p:cNvPr id="319" name="Google Shape;319;p92"/>
          <p:cNvSpPr/>
          <p:nvPr/>
        </p:nvSpPr>
        <p:spPr>
          <a:xfrm>
            <a:off x="3842" y="2944652"/>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320" name="Google Shape;320;p92"/>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21" name="Google Shape;321;p92"/>
          <p:cNvSpPr txBox="1"/>
          <p:nvPr>
            <p:ph type="title"/>
          </p:nvPr>
        </p:nvSpPr>
        <p:spPr>
          <a:xfrm>
            <a:off x="457200" y="457200"/>
            <a:ext cx="10058400" cy="480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92"/>
          <p:cNvSpPr txBox="1"/>
          <p:nvPr>
            <p:ph idx="1" type="body"/>
          </p:nvPr>
        </p:nvSpPr>
        <p:spPr>
          <a:xfrm>
            <a:off x="457200"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23" name="Google Shape;323;p92"/>
          <p:cNvSpPr txBox="1"/>
          <p:nvPr>
            <p:ph idx="2" type="body"/>
          </p:nvPr>
        </p:nvSpPr>
        <p:spPr>
          <a:xfrm>
            <a:off x="457200"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24" name="Google Shape;324;p92"/>
          <p:cNvSpPr/>
          <p:nvPr>
            <p:ph idx="3" type="pic"/>
          </p:nvPr>
        </p:nvSpPr>
        <p:spPr>
          <a:xfrm>
            <a:off x="457200"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sp>
        <p:nvSpPr>
          <p:cNvPr id="325" name="Google Shape;325;p92"/>
          <p:cNvSpPr txBox="1"/>
          <p:nvPr>
            <p:ph idx="4" type="body"/>
          </p:nvPr>
        </p:nvSpPr>
        <p:spPr>
          <a:xfrm>
            <a:off x="3844089"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26" name="Google Shape;326;p92"/>
          <p:cNvSpPr txBox="1"/>
          <p:nvPr>
            <p:ph idx="5" type="body"/>
          </p:nvPr>
        </p:nvSpPr>
        <p:spPr>
          <a:xfrm>
            <a:off x="3844089"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27" name="Google Shape;327;p92"/>
          <p:cNvSpPr/>
          <p:nvPr>
            <p:ph idx="6" type="pic"/>
          </p:nvPr>
        </p:nvSpPr>
        <p:spPr>
          <a:xfrm>
            <a:off x="3844089"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sp>
        <p:nvSpPr>
          <p:cNvPr id="328" name="Google Shape;328;p92"/>
          <p:cNvSpPr txBox="1"/>
          <p:nvPr>
            <p:ph idx="7" type="body"/>
          </p:nvPr>
        </p:nvSpPr>
        <p:spPr>
          <a:xfrm>
            <a:off x="7230979" y="4037136"/>
            <a:ext cx="3323400" cy="3909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29" name="Google Shape;329;p92"/>
          <p:cNvSpPr txBox="1"/>
          <p:nvPr>
            <p:ph idx="8" type="body"/>
          </p:nvPr>
        </p:nvSpPr>
        <p:spPr>
          <a:xfrm>
            <a:off x="7230979" y="3552825"/>
            <a:ext cx="3323400" cy="476400"/>
          </a:xfrm>
          <a:prstGeom prst="rect">
            <a:avLst/>
          </a:prstGeom>
          <a:noFill/>
          <a:ln>
            <a:noFill/>
          </a:ln>
        </p:spPr>
        <p:txBody>
          <a:bodyPr anchorCtr="0" anchor="b" bIns="45700" lIns="91425" spcFirstLastPara="1" rIns="91425" wrap="square" tIns="45700">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450"/>
              </a:spcBef>
              <a:spcAft>
                <a:spcPts val="0"/>
              </a:spcAft>
              <a:buClr>
                <a:schemeClr val="dk1"/>
              </a:buClr>
              <a:buSzPts val="2000"/>
              <a:buNone/>
              <a:defRPr sz="2000"/>
            </a:lvl2pPr>
            <a:lvl3pPr indent="-228600" lvl="2" marL="1371600" algn="l">
              <a:lnSpc>
                <a:spcPct val="90000"/>
              </a:lnSpc>
              <a:spcBef>
                <a:spcPts val="450"/>
              </a:spcBef>
              <a:spcAft>
                <a:spcPts val="0"/>
              </a:spcAft>
              <a:buClr>
                <a:schemeClr val="dk1"/>
              </a:buClr>
              <a:buSzPts val="2000"/>
              <a:buNone/>
              <a:defRPr sz="2000"/>
            </a:lvl3pPr>
            <a:lvl4pPr indent="-228600" lvl="3" marL="1828800" algn="l">
              <a:lnSpc>
                <a:spcPct val="90000"/>
              </a:lnSpc>
              <a:spcBef>
                <a:spcPts val="450"/>
              </a:spcBef>
              <a:spcAft>
                <a:spcPts val="0"/>
              </a:spcAft>
              <a:buClr>
                <a:schemeClr val="dk1"/>
              </a:buClr>
              <a:buSzPts val="2000"/>
              <a:buNone/>
              <a:defRPr sz="2000"/>
            </a:lvl4pPr>
            <a:lvl5pPr indent="-228600" lvl="4" marL="2286000" algn="l">
              <a:lnSpc>
                <a:spcPct val="90000"/>
              </a:lnSpc>
              <a:spcBef>
                <a:spcPts val="450"/>
              </a:spcBef>
              <a:spcAft>
                <a:spcPts val="0"/>
              </a:spcAft>
              <a:buClr>
                <a:schemeClr val="dk1"/>
              </a:buClr>
              <a:buSzPts val="2000"/>
              <a:buNone/>
              <a:defRPr sz="2000"/>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30" name="Google Shape;330;p92"/>
          <p:cNvSpPr/>
          <p:nvPr>
            <p:ph idx="9" type="pic"/>
          </p:nvPr>
        </p:nvSpPr>
        <p:spPr>
          <a:xfrm>
            <a:off x="7230979"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pic>
        <p:nvPicPr>
          <p:cNvPr id="331" name="Google Shape;331;p92"/>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pic>
        <p:nvPicPr>
          <p:cNvPr id="332" name="Google Shape;332;p92"/>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7">
    <p:spTree>
      <p:nvGrpSpPr>
        <p:cNvPr id="333" name="Shape 333"/>
        <p:cNvGrpSpPr/>
        <p:nvPr/>
      </p:nvGrpSpPr>
      <p:grpSpPr>
        <a:xfrm>
          <a:off x="0" y="0"/>
          <a:ext cx="0" cy="0"/>
          <a:chOff x="0" y="0"/>
          <a:chExt cx="0" cy="0"/>
        </a:xfrm>
      </p:grpSpPr>
      <p:sp>
        <p:nvSpPr>
          <p:cNvPr id="334" name="Google Shape;334;p93"/>
          <p:cNvSpPr/>
          <p:nvPr/>
        </p:nvSpPr>
        <p:spPr>
          <a:xfrm>
            <a:off x="3842" y="2944652"/>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335" name="Google Shape;335;p93"/>
          <p:cNvSpPr/>
          <p:nvPr>
            <p:ph idx="2" type="pic"/>
          </p:nvPr>
        </p:nvSpPr>
        <p:spPr>
          <a:xfrm>
            <a:off x="520395" y="1495851"/>
            <a:ext cx="1828800" cy="2059200"/>
          </a:xfrm>
          <a:prstGeom prst="rect">
            <a:avLst/>
          </a:prstGeom>
          <a:solidFill>
            <a:srgbClr val="53575A"/>
          </a:solidFill>
          <a:ln cap="flat" cmpd="sng" w="9525">
            <a:solidFill>
              <a:schemeClr val="lt1"/>
            </a:solidFill>
            <a:prstDash val="solid"/>
            <a:round/>
            <a:headEnd len="sm" w="sm" type="none"/>
            <a:tailEnd len="sm" w="sm" type="none"/>
          </a:ln>
        </p:spPr>
      </p:sp>
      <p:sp>
        <p:nvSpPr>
          <p:cNvPr id="336" name="Google Shape;336;p93"/>
          <p:cNvSpPr txBox="1"/>
          <p:nvPr>
            <p:ph idx="1" type="body"/>
          </p:nvPr>
        </p:nvSpPr>
        <p:spPr>
          <a:xfrm>
            <a:off x="520395" y="3552598"/>
            <a:ext cx="2102400" cy="476400"/>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37" name="Google Shape;337;p93"/>
          <p:cNvSpPr txBox="1"/>
          <p:nvPr>
            <p:ph idx="3" type="body"/>
          </p:nvPr>
        </p:nvSpPr>
        <p:spPr>
          <a:xfrm>
            <a:off x="520395" y="4029075"/>
            <a:ext cx="2102400" cy="849300"/>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38" name="Google Shape;338;p93"/>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39" name="Google Shape;339;p93"/>
          <p:cNvSpPr txBox="1"/>
          <p:nvPr>
            <p:ph type="title"/>
          </p:nvPr>
        </p:nvSpPr>
        <p:spPr>
          <a:xfrm>
            <a:off x="457200" y="457200"/>
            <a:ext cx="10058400" cy="480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93"/>
          <p:cNvSpPr/>
          <p:nvPr>
            <p:ph idx="4" type="pic"/>
          </p:nvPr>
        </p:nvSpPr>
        <p:spPr>
          <a:xfrm>
            <a:off x="3094409" y="1495851"/>
            <a:ext cx="1828800" cy="2059200"/>
          </a:xfrm>
          <a:prstGeom prst="rect">
            <a:avLst/>
          </a:prstGeom>
          <a:solidFill>
            <a:srgbClr val="53575A"/>
          </a:solidFill>
          <a:ln cap="flat" cmpd="sng" w="9525">
            <a:solidFill>
              <a:schemeClr val="lt1"/>
            </a:solidFill>
            <a:prstDash val="solid"/>
            <a:round/>
            <a:headEnd len="sm" w="sm" type="none"/>
            <a:tailEnd len="sm" w="sm" type="none"/>
          </a:ln>
        </p:spPr>
      </p:sp>
      <p:sp>
        <p:nvSpPr>
          <p:cNvPr id="341" name="Google Shape;341;p93"/>
          <p:cNvSpPr txBox="1"/>
          <p:nvPr>
            <p:ph idx="5" type="body"/>
          </p:nvPr>
        </p:nvSpPr>
        <p:spPr>
          <a:xfrm>
            <a:off x="3094409" y="3552598"/>
            <a:ext cx="2102400" cy="476400"/>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42" name="Google Shape;342;p93"/>
          <p:cNvSpPr txBox="1"/>
          <p:nvPr>
            <p:ph idx="6" type="body"/>
          </p:nvPr>
        </p:nvSpPr>
        <p:spPr>
          <a:xfrm>
            <a:off x="3094409" y="4029075"/>
            <a:ext cx="2102400" cy="849300"/>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43" name="Google Shape;343;p93"/>
          <p:cNvSpPr/>
          <p:nvPr>
            <p:ph idx="7" type="pic"/>
          </p:nvPr>
        </p:nvSpPr>
        <p:spPr>
          <a:xfrm>
            <a:off x="5668423" y="1495851"/>
            <a:ext cx="1828800" cy="2059200"/>
          </a:xfrm>
          <a:prstGeom prst="rect">
            <a:avLst/>
          </a:prstGeom>
          <a:solidFill>
            <a:srgbClr val="53575A"/>
          </a:solidFill>
          <a:ln cap="flat" cmpd="sng" w="9525">
            <a:solidFill>
              <a:schemeClr val="lt1"/>
            </a:solidFill>
            <a:prstDash val="solid"/>
            <a:round/>
            <a:headEnd len="sm" w="sm" type="none"/>
            <a:tailEnd len="sm" w="sm" type="none"/>
          </a:ln>
        </p:spPr>
      </p:sp>
      <p:sp>
        <p:nvSpPr>
          <p:cNvPr id="344" name="Google Shape;344;p93"/>
          <p:cNvSpPr txBox="1"/>
          <p:nvPr>
            <p:ph idx="8" type="body"/>
          </p:nvPr>
        </p:nvSpPr>
        <p:spPr>
          <a:xfrm>
            <a:off x="5668423" y="3552598"/>
            <a:ext cx="2102400" cy="476400"/>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45" name="Google Shape;345;p93"/>
          <p:cNvSpPr txBox="1"/>
          <p:nvPr>
            <p:ph idx="9" type="body"/>
          </p:nvPr>
        </p:nvSpPr>
        <p:spPr>
          <a:xfrm>
            <a:off x="5668423" y="4029075"/>
            <a:ext cx="2102400" cy="849300"/>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46" name="Google Shape;346;p93"/>
          <p:cNvSpPr/>
          <p:nvPr>
            <p:ph idx="13" type="pic"/>
          </p:nvPr>
        </p:nvSpPr>
        <p:spPr>
          <a:xfrm>
            <a:off x="8229600" y="1495851"/>
            <a:ext cx="1828800" cy="2059200"/>
          </a:xfrm>
          <a:prstGeom prst="rect">
            <a:avLst/>
          </a:prstGeom>
          <a:solidFill>
            <a:srgbClr val="53575A"/>
          </a:solidFill>
          <a:ln cap="flat" cmpd="sng" w="9525">
            <a:solidFill>
              <a:schemeClr val="lt1"/>
            </a:solidFill>
            <a:prstDash val="solid"/>
            <a:round/>
            <a:headEnd len="sm" w="sm" type="none"/>
            <a:tailEnd len="sm" w="sm" type="none"/>
          </a:ln>
        </p:spPr>
      </p:sp>
      <p:sp>
        <p:nvSpPr>
          <p:cNvPr id="347" name="Google Shape;347;p93"/>
          <p:cNvSpPr txBox="1"/>
          <p:nvPr>
            <p:ph idx="14" type="body"/>
          </p:nvPr>
        </p:nvSpPr>
        <p:spPr>
          <a:xfrm>
            <a:off x="8229600" y="3552598"/>
            <a:ext cx="2102400" cy="476400"/>
          </a:xfrm>
          <a:prstGeom prst="rect">
            <a:avLst/>
          </a:prstGeom>
          <a:noFill/>
          <a:ln>
            <a:noFill/>
          </a:ln>
        </p:spPr>
        <p:txBody>
          <a:bodyPr anchorCtr="0" anchor="b" bIns="45700" lIns="0" spcFirstLastPara="1" rIns="0" wrap="square" tIns="0">
            <a:noAutofit/>
          </a:bodyPr>
          <a:lstStyle>
            <a:lvl1pPr indent="-228600" lvl="0" marL="457200" algn="l">
              <a:lnSpc>
                <a:spcPct val="0"/>
              </a:lnSpc>
              <a:spcBef>
                <a:spcPts val="0"/>
              </a:spcBef>
              <a:spcAft>
                <a:spcPts val="0"/>
              </a:spcAft>
              <a:buClr>
                <a:schemeClr val="lt1"/>
              </a:buClr>
              <a:buSzPts val="1800"/>
              <a:buNone/>
              <a:defRPr b="0" i="0" sz="18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48" name="Google Shape;348;p93"/>
          <p:cNvSpPr txBox="1"/>
          <p:nvPr>
            <p:ph idx="15" type="body"/>
          </p:nvPr>
        </p:nvSpPr>
        <p:spPr>
          <a:xfrm>
            <a:off x="8229600" y="4029075"/>
            <a:ext cx="2102400" cy="849300"/>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0"/>
              </a:spcBef>
              <a:spcAft>
                <a:spcPts val="0"/>
              </a:spcAft>
              <a:buClr>
                <a:srgbClr val="53575A"/>
              </a:buClr>
              <a:buSzPts val="1200"/>
              <a:buFont typeface="Arial"/>
              <a:buNone/>
              <a:defRPr b="1" i="0" sz="1200">
                <a:solidFill>
                  <a:srgbClr val="53575A"/>
                </a:solidFill>
                <a:latin typeface="Calibri"/>
                <a:ea typeface="Calibri"/>
                <a:cs typeface="Calibri"/>
                <a:sym typeface="Calibri"/>
              </a:defRPr>
            </a:lvl1pPr>
            <a:lvl2pPr indent="-228600" lvl="1" marL="914400" algn="l">
              <a:lnSpc>
                <a:spcPct val="90000"/>
              </a:lnSpc>
              <a:spcBef>
                <a:spcPts val="45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349" name="Google Shape;349;p93"/>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pic>
        <p:nvPicPr>
          <p:cNvPr id="350" name="Google Shape;350;p93"/>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1_Section Header">
    <p:bg>
      <p:bgPr>
        <a:solidFill>
          <a:srgbClr val="F1F1F1"/>
        </a:solidFill>
      </p:bgPr>
    </p:bg>
    <p:spTree>
      <p:nvGrpSpPr>
        <p:cNvPr id="38" name="Shape 38"/>
        <p:cNvGrpSpPr/>
        <p:nvPr/>
      </p:nvGrpSpPr>
      <p:grpSpPr>
        <a:xfrm>
          <a:off x="0" y="0"/>
          <a:ext cx="0" cy="0"/>
          <a:chOff x="0" y="0"/>
          <a:chExt cx="0" cy="0"/>
        </a:xfrm>
      </p:grpSpPr>
      <p:sp>
        <p:nvSpPr>
          <p:cNvPr id="39" name="Google Shape;39;p58"/>
          <p:cNvSpPr txBox="1"/>
          <p:nvPr>
            <p:ph type="title"/>
          </p:nvPr>
        </p:nvSpPr>
        <p:spPr>
          <a:xfrm>
            <a:off x="748666" y="1576564"/>
            <a:ext cx="9464040" cy="890075"/>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49B5FF"/>
              </a:buClr>
              <a:buSzPts val="4800"/>
              <a:buFont typeface="Avenir"/>
              <a:buNone/>
              <a:defRPr sz="5760">
                <a:solidFill>
                  <a:srgbClr val="49B5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8"/>
          <p:cNvSpPr txBox="1"/>
          <p:nvPr>
            <p:ph idx="1" type="body"/>
          </p:nvPr>
        </p:nvSpPr>
        <p:spPr>
          <a:xfrm>
            <a:off x="748666" y="2489499"/>
            <a:ext cx="9464040" cy="1350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lt1"/>
              </a:buClr>
              <a:buSzPts val="2400"/>
              <a:buNone/>
              <a:defRPr sz="2880">
                <a:solidFill>
                  <a:schemeClr val="lt1"/>
                </a:solidFill>
              </a:defRPr>
            </a:lvl1pPr>
            <a:lvl2pPr indent="-228600" lvl="1" marL="914400" algn="l">
              <a:lnSpc>
                <a:spcPct val="90000"/>
              </a:lnSpc>
              <a:spcBef>
                <a:spcPts val="600"/>
              </a:spcBef>
              <a:spcAft>
                <a:spcPts val="0"/>
              </a:spcAft>
              <a:buClr>
                <a:srgbClr val="888888"/>
              </a:buClr>
              <a:buSzPts val="2000"/>
              <a:buNone/>
              <a:defRPr sz="2400">
                <a:solidFill>
                  <a:srgbClr val="888888"/>
                </a:solidFill>
              </a:defRPr>
            </a:lvl2pPr>
            <a:lvl3pPr indent="-228600" lvl="2" marL="1371600" algn="l">
              <a:lnSpc>
                <a:spcPct val="90000"/>
              </a:lnSpc>
              <a:spcBef>
                <a:spcPts val="600"/>
              </a:spcBef>
              <a:spcAft>
                <a:spcPts val="0"/>
              </a:spcAft>
              <a:buClr>
                <a:srgbClr val="888888"/>
              </a:buClr>
              <a:buSzPts val="1800"/>
              <a:buNone/>
              <a:defRPr sz="2160">
                <a:solidFill>
                  <a:srgbClr val="888888"/>
                </a:solidFill>
              </a:defRPr>
            </a:lvl3pPr>
            <a:lvl4pPr indent="-228600" lvl="3" marL="1828800" algn="l">
              <a:lnSpc>
                <a:spcPct val="90000"/>
              </a:lnSpc>
              <a:spcBef>
                <a:spcPts val="600"/>
              </a:spcBef>
              <a:spcAft>
                <a:spcPts val="0"/>
              </a:spcAft>
              <a:buClr>
                <a:srgbClr val="888888"/>
              </a:buClr>
              <a:buSzPts val="1600"/>
              <a:buNone/>
              <a:defRPr sz="1920">
                <a:solidFill>
                  <a:srgbClr val="888888"/>
                </a:solidFill>
              </a:defRPr>
            </a:lvl4pPr>
            <a:lvl5pPr indent="-228600" lvl="4" marL="2286000" algn="l">
              <a:lnSpc>
                <a:spcPct val="90000"/>
              </a:lnSpc>
              <a:spcBef>
                <a:spcPts val="600"/>
              </a:spcBef>
              <a:spcAft>
                <a:spcPts val="0"/>
              </a:spcAft>
              <a:buClr>
                <a:srgbClr val="888888"/>
              </a:buClr>
              <a:buSzPts val="1600"/>
              <a:buNone/>
              <a:defRPr sz="1920">
                <a:solidFill>
                  <a:srgbClr val="888888"/>
                </a:solidFill>
              </a:defRPr>
            </a:lvl5pPr>
            <a:lvl6pPr indent="-228600" lvl="5" marL="2743200" algn="l">
              <a:lnSpc>
                <a:spcPct val="90000"/>
              </a:lnSpc>
              <a:spcBef>
                <a:spcPts val="600"/>
              </a:spcBef>
              <a:spcAft>
                <a:spcPts val="0"/>
              </a:spcAft>
              <a:buClr>
                <a:srgbClr val="888888"/>
              </a:buClr>
              <a:buSzPts val="1600"/>
              <a:buNone/>
              <a:defRPr sz="1920">
                <a:solidFill>
                  <a:srgbClr val="888888"/>
                </a:solidFill>
              </a:defRPr>
            </a:lvl6pPr>
            <a:lvl7pPr indent="-228600" lvl="6" marL="3200400" algn="l">
              <a:lnSpc>
                <a:spcPct val="90000"/>
              </a:lnSpc>
              <a:spcBef>
                <a:spcPts val="600"/>
              </a:spcBef>
              <a:spcAft>
                <a:spcPts val="0"/>
              </a:spcAft>
              <a:buClr>
                <a:srgbClr val="888888"/>
              </a:buClr>
              <a:buSzPts val="1600"/>
              <a:buNone/>
              <a:defRPr sz="1920">
                <a:solidFill>
                  <a:srgbClr val="888888"/>
                </a:solidFill>
              </a:defRPr>
            </a:lvl7pPr>
            <a:lvl8pPr indent="-228600" lvl="7" marL="3657600" algn="l">
              <a:lnSpc>
                <a:spcPct val="90000"/>
              </a:lnSpc>
              <a:spcBef>
                <a:spcPts val="600"/>
              </a:spcBef>
              <a:spcAft>
                <a:spcPts val="0"/>
              </a:spcAft>
              <a:buClr>
                <a:srgbClr val="888888"/>
              </a:buClr>
              <a:buSzPts val="1600"/>
              <a:buNone/>
              <a:defRPr sz="1920">
                <a:solidFill>
                  <a:srgbClr val="888888"/>
                </a:solidFill>
              </a:defRPr>
            </a:lvl8pPr>
            <a:lvl9pPr indent="-228600" lvl="8" marL="4114800" algn="l">
              <a:lnSpc>
                <a:spcPct val="90000"/>
              </a:lnSpc>
              <a:spcBef>
                <a:spcPts val="600"/>
              </a:spcBef>
              <a:spcAft>
                <a:spcPts val="0"/>
              </a:spcAft>
              <a:buClr>
                <a:srgbClr val="888888"/>
              </a:buClr>
              <a:buSzPts val="1600"/>
              <a:buNone/>
              <a:defRPr sz="1920">
                <a:solidFill>
                  <a:srgbClr val="888888"/>
                </a:solidFill>
              </a:defRPr>
            </a:lvl9pPr>
          </a:lstStyle>
          <a:p/>
        </p:txBody>
      </p:sp>
      <p:sp>
        <p:nvSpPr>
          <p:cNvPr id="41" name="Google Shape;41;p58"/>
          <p:cNvSpPr/>
          <p:nvPr/>
        </p:nvSpPr>
        <p:spPr>
          <a:xfrm>
            <a:off x="8124717" y="0"/>
            <a:ext cx="2848083" cy="61722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58"/>
          <p:cNvSpPr/>
          <p:nvPr/>
        </p:nvSpPr>
        <p:spPr>
          <a:xfrm>
            <a:off x="-11428" y="0"/>
            <a:ext cx="8265459" cy="6172200"/>
          </a:xfrm>
          <a:prstGeom prst="rect">
            <a:avLst/>
          </a:prstGeom>
          <a:solidFill>
            <a:srgbClr val="5357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hape, arrow&#10;&#10;Description automatically generated" id="43" name="Google Shape;43;p58"/>
          <p:cNvPicPr preferRelativeResize="0"/>
          <p:nvPr/>
        </p:nvPicPr>
        <p:blipFill rotWithShape="1">
          <a:blip r:embed="rId2">
            <a:alphaModFix amt="48000"/>
          </a:blip>
          <a:srcRect b="0" l="0" r="0" t="5283"/>
          <a:stretch/>
        </p:blipFill>
        <p:spPr>
          <a:xfrm>
            <a:off x="676308" y="0"/>
            <a:ext cx="2343232" cy="2571377"/>
          </a:xfrm>
          <a:prstGeom prst="rect">
            <a:avLst/>
          </a:prstGeom>
          <a:noFill/>
          <a:ln>
            <a:noFill/>
          </a:ln>
        </p:spPr>
      </p:pic>
      <p:sp>
        <p:nvSpPr>
          <p:cNvPr id="44" name="Google Shape;44;p58"/>
          <p:cNvSpPr txBox="1"/>
          <p:nvPr>
            <p:ph idx="2" type="body"/>
          </p:nvPr>
        </p:nvSpPr>
        <p:spPr>
          <a:xfrm>
            <a:off x="1368388" y="987533"/>
            <a:ext cx="6064249" cy="1583843"/>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900"/>
              </a:spcBef>
              <a:spcAft>
                <a:spcPts val="0"/>
              </a:spcAft>
              <a:buClr>
                <a:schemeClr val="lt1"/>
              </a:buClr>
              <a:buSzPts val="4000"/>
              <a:buNone/>
              <a:defRPr b="0" i="0" sz="40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3600"/>
              <a:buNone/>
              <a:defRPr sz="3600">
                <a:solidFill>
                  <a:schemeClr val="lt1"/>
                </a:solidFill>
              </a:defRPr>
            </a:lvl2pPr>
            <a:lvl3pPr indent="-228600" lvl="2" marL="1371600" algn="l">
              <a:lnSpc>
                <a:spcPct val="90000"/>
              </a:lnSpc>
              <a:spcBef>
                <a:spcPts val="450"/>
              </a:spcBef>
              <a:spcAft>
                <a:spcPts val="0"/>
              </a:spcAft>
              <a:buClr>
                <a:schemeClr val="lt1"/>
              </a:buClr>
              <a:buSzPts val="3600"/>
              <a:buNone/>
              <a:defRPr sz="3600">
                <a:solidFill>
                  <a:schemeClr val="lt1"/>
                </a:solidFill>
              </a:defRPr>
            </a:lvl3pPr>
            <a:lvl4pPr indent="-228600" lvl="3" marL="1828800" algn="l">
              <a:lnSpc>
                <a:spcPct val="90000"/>
              </a:lnSpc>
              <a:spcBef>
                <a:spcPts val="450"/>
              </a:spcBef>
              <a:spcAft>
                <a:spcPts val="0"/>
              </a:spcAft>
              <a:buClr>
                <a:schemeClr val="lt1"/>
              </a:buClr>
              <a:buSzPts val="3600"/>
              <a:buNone/>
              <a:defRPr sz="3600">
                <a:solidFill>
                  <a:schemeClr val="lt1"/>
                </a:solidFill>
              </a:defRPr>
            </a:lvl4pPr>
            <a:lvl5pPr indent="-228600" lvl="4" marL="2286000" algn="l">
              <a:lnSpc>
                <a:spcPct val="90000"/>
              </a:lnSpc>
              <a:spcBef>
                <a:spcPts val="450"/>
              </a:spcBef>
              <a:spcAft>
                <a:spcPts val="0"/>
              </a:spcAft>
              <a:buClr>
                <a:schemeClr val="lt1"/>
              </a:buClr>
              <a:buSzPts val="3600"/>
              <a:buNone/>
              <a:defRPr sz="36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45" name="Google Shape;45;p58"/>
          <p:cNvSpPr txBox="1"/>
          <p:nvPr>
            <p:ph idx="3" type="body"/>
          </p:nvPr>
        </p:nvSpPr>
        <p:spPr>
          <a:xfrm>
            <a:off x="1369092" y="2636322"/>
            <a:ext cx="6064250" cy="146017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900"/>
              </a:spcBef>
              <a:spcAft>
                <a:spcPts val="0"/>
              </a:spcAft>
              <a:buClr>
                <a:srgbClr val="00A6CE"/>
              </a:buClr>
              <a:buSzPts val="2000"/>
              <a:buNone/>
              <a:defRPr b="1" sz="2000">
                <a:solidFill>
                  <a:srgbClr val="00A6CE"/>
                </a:solidFill>
              </a:defRPr>
            </a:lvl1pPr>
            <a:lvl2pPr indent="-228600" lvl="1" marL="914400" algn="l">
              <a:lnSpc>
                <a:spcPct val="90000"/>
              </a:lnSpc>
              <a:spcBef>
                <a:spcPts val="450"/>
              </a:spcBef>
              <a:spcAft>
                <a:spcPts val="0"/>
              </a:spcAft>
              <a:buClr>
                <a:srgbClr val="00A6CE"/>
              </a:buClr>
              <a:buSzPts val="2400"/>
              <a:buNone/>
              <a:defRPr sz="2400">
                <a:solidFill>
                  <a:srgbClr val="00A6CE"/>
                </a:solidFill>
              </a:defRPr>
            </a:lvl2pPr>
            <a:lvl3pPr indent="-228600" lvl="2" marL="1371600" algn="l">
              <a:lnSpc>
                <a:spcPct val="90000"/>
              </a:lnSpc>
              <a:spcBef>
                <a:spcPts val="450"/>
              </a:spcBef>
              <a:spcAft>
                <a:spcPts val="0"/>
              </a:spcAft>
              <a:buClr>
                <a:srgbClr val="00A6CE"/>
              </a:buClr>
              <a:buSzPts val="2400"/>
              <a:buNone/>
              <a:defRPr sz="2400">
                <a:solidFill>
                  <a:srgbClr val="00A6CE"/>
                </a:solidFill>
              </a:defRPr>
            </a:lvl3pPr>
            <a:lvl4pPr indent="-228600" lvl="3" marL="1828800" algn="l">
              <a:lnSpc>
                <a:spcPct val="90000"/>
              </a:lnSpc>
              <a:spcBef>
                <a:spcPts val="450"/>
              </a:spcBef>
              <a:spcAft>
                <a:spcPts val="0"/>
              </a:spcAft>
              <a:buClr>
                <a:srgbClr val="00A6CE"/>
              </a:buClr>
              <a:buSzPts val="2400"/>
              <a:buNone/>
              <a:defRPr sz="2400">
                <a:solidFill>
                  <a:srgbClr val="00A6CE"/>
                </a:solidFill>
              </a:defRPr>
            </a:lvl4pPr>
            <a:lvl5pPr indent="-228600" lvl="4" marL="2286000" algn="l">
              <a:lnSpc>
                <a:spcPct val="90000"/>
              </a:lnSpc>
              <a:spcBef>
                <a:spcPts val="450"/>
              </a:spcBef>
              <a:spcAft>
                <a:spcPts val="0"/>
              </a:spcAft>
              <a:buClr>
                <a:srgbClr val="00A6CE"/>
              </a:buClr>
              <a:buSzPts val="2400"/>
              <a:buNone/>
              <a:defRPr sz="2400">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46" name="Google Shape;46;p58"/>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pic>
        <p:nvPicPr>
          <p:cNvPr id="47" name="Google Shape;47;p58"/>
          <p:cNvPicPr preferRelativeResize="0"/>
          <p:nvPr/>
        </p:nvPicPr>
        <p:blipFill rotWithShape="1">
          <a:blip r:embed="rId3">
            <a:alphaModFix/>
          </a:blip>
          <a:srcRect b="0" l="0" r="0" t="0"/>
          <a:stretch/>
        </p:blipFill>
        <p:spPr>
          <a:xfrm>
            <a:off x="8577072" y="5532120"/>
            <a:ext cx="1943100" cy="457200"/>
          </a:xfrm>
          <a:prstGeom prst="rect">
            <a:avLst/>
          </a:prstGeom>
          <a:noFill/>
          <a:ln>
            <a:noFill/>
          </a:ln>
        </p:spPr>
      </p:pic>
      <p:pic>
        <p:nvPicPr>
          <p:cNvPr id="48" name="Google Shape;48;p58"/>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8">
    <p:spTree>
      <p:nvGrpSpPr>
        <p:cNvPr id="351" name="Shape 351"/>
        <p:cNvGrpSpPr/>
        <p:nvPr/>
      </p:nvGrpSpPr>
      <p:grpSpPr>
        <a:xfrm>
          <a:off x="0" y="0"/>
          <a:ext cx="0" cy="0"/>
          <a:chOff x="0" y="0"/>
          <a:chExt cx="0" cy="0"/>
        </a:xfrm>
      </p:grpSpPr>
      <p:sp>
        <p:nvSpPr>
          <p:cNvPr id="352" name="Google Shape;352;p94"/>
          <p:cNvSpPr/>
          <p:nvPr/>
        </p:nvSpPr>
        <p:spPr>
          <a:xfrm>
            <a:off x="3842" y="2944652"/>
            <a:ext cx="10968900" cy="32274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3575A"/>
              </a:solidFill>
              <a:latin typeface="Calibri"/>
              <a:ea typeface="Calibri"/>
              <a:cs typeface="Calibri"/>
              <a:sym typeface="Calibri"/>
            </a:endParaRPr>
          </a:p>
        </p:txBody>
      </p:sp>
      <p:sp>
        <p:nvSpPr>
          <p:cNvPr id="353" name="Google Shape;353;p94"/>
          <p:cNvSpPr/>
          <p:nvPr>
            <p:ph idx="2" type="pic"/>
          </p:nvPr>
        </p:nvSpPr>
        <p:spPr>
          <a:xfrm>
            <a:off x="635866" y="1059137"/>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354" name="Google Shape;354;p94"/>
          <p:cNvSpPr/>
          <p:nvPr>
            <p:ph idx="3" type="pic"/>
          </p:nvPr>
        </p:nvSpPr>
        <p:spPr>
          <a:xfrm>
            <a:off x="4005835" y="1059072"/>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355" name="Google Shape;355;p94"/>
          <p:cNvSpPr txBox="1"/>
          <p:nvPr>
            <p:ph idx="1" type="body"/>
          </p:nvPr>
        </p:nvSpPr>
        <p:spPr>
          <a:xfrm>
            <a:off x="2238190" y="1059137"/>
            <a:ext cx="1600200" cy="4764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rgbClr val="00A6CE"/>
              </a:buClr>
              <a:buSzPts val="1400"/>
              <a:buNone/>
              <a:defRPr b="0" i="0" sz="1400">
                <a:solidFill>
                  <a:srgbClr val="00A6CE"/>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56" name="Google Shape;356;p94"/>
          <p:cNvSpPr txBox="1"/>
          <p:nvPr>
            <p:ph idx="4" type="body"/>
          </p:nvPr>
        </p:nvSpPr>
        <p:spPr>
          <a:xfrm>
            <a:off x="2236067" y="1695458"/>
            <a:ext cx="1600200" cy="5967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57" name="Google Shape;357;p94"/>
          <p:cNvSpPr/>
          <p:nvPr>
            <p:ph idx="5" type="pic"/>
          </p:nvPr>
        </p:nvSpPr>
        <p:spPr>
          <a:xfrm>
            <a:off x="7375803" y="1058711"/>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358" name="Google Shape;358;p94"/>
          <p:cNvSpPr/>
          <p:nvPr>
            <p:ph idx="6" type="pic"/>
          </p:nvPr>
        </p:nvSpPr>
        <p:spPr>
          <a:xfrm>
            <a:off x="635866" y="3225281"/>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359" name="Google Shape;359;p94"/>
          <p:cNvSpPr/>
          <p:nvPr>
            <p:ph idx="7" type="pic"/>
          </p:nvPr>
        </p:nvSpPr>
        <p:spPr>
          <a:xfrm>
            <a:off x="4003675" y="3225800"/>
            <a:ext cx="1600200" cy="1828800"/>
          </a:xfrm>
          <a:prstGeom prst="rect">
            <a:avLst/>
          </a:prstGeom>
          <a:solidFill>
            <a:srgbClr val="53575A"/>
          </a:solidFill>
          <a:ln cap="flat" cmpd="sng" w="9525">
            <a:solidFill>
              <a:schemeClr val="lt1"/>
            </a:solidFill>
            <a:prstDash val="solid"/>
            <a:round/>
            <a:headEnd len="sm" w="sm" type="none"/>
            <a:tailEnd len="sm" w="sm" type="none"/>
          </a:ln>
        </p:spPr>
      </p:sp>
      <p:sp>
        <p:nvSpPr>
          <p:cNvPr id="360" name="Google Shape;360;p94"/>
          <p:cNvSpPr/>
          <p:nvPr>
            <p:ph idx="8" type="pic"/>
          </p:nvPr>
        </p:nvSpPr>
        <p:spPr>
          <a:xfrm>
            <a:off x="7375525" y="3238500"/>
            <a:ext cx="1600200" cy="1816200"/>
          </a:xfrm>
          <a:prstGeom prst="rect">
            <a:avLst/>
          </a:prstGeom>
          <a:solidFill>
            <a:srgbClr val="53575A"/>
          </a:solidFill>
          <a:ln cap="flat" cmpd="sng" w="9525">
            <a:solidFill>
              <a:schemeClr val="lt1"/>
            </a:solidFill>
            <a:prstDash val="solid"/>
            <a:round/>
            <a:headEnd len="sm" w="sm" type="none"/>
            <a:tailEnd len="sm" w="sm" type="none"/>
          </a:ln>
        </p:spPr>
      </p:sp>
      <p:sp>
        <p:nvSpPr>
          <p:cNvPr id="361" name="Google Shape;361;p94"/>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62" name="Google Shape;362;p94"/>
          <p:cNvSpPr txBox="1"/>
          <p:nvPr>
            <p:ph type="title"/>
          </p:nvPr>
        </p:nvSpPr>
        <p:spPr>
          <a:xfrm>
            <a:off x="457200" y="457200"/>
            <a:ext cx="10058400" cy="480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94"/>
          <p:cNvSpPr txBox="1"/>
          <p:nvPr>
            <p:ph idx="9" type="body"/>
          </p:nvPr>
        </p:nvSpPr>
        <p:spPr>
          <a:xfrm>
            <a:off x="5607032" y="1059137"/>
            <a:ext cx="1600200" cy="4764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rgbClr val="00A6CE"/>
              </a:buClr>
              <a:buSzPts val="1400"/>
              <a:buNone/>
              <a:defRPr b="0" i="0" sz="1400">
                <a:solidFill>
                  <a:srgbClr val="00A6CE"/>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4" name="Google Shape;364;p94"/>
          <p:cNvSpPr txBox="1"/>
          <p:nvPr>
            <p:ph idx="13" type="body"/>
          </p:nvPr>
        </p:nvSpPr>
        <p:spPr>
          <a:xfrm>
            <a:off x="5604909" y="1695458"/>
            <a:ext cx="1600200" cy="5967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5" name="Google Shape;365;p94"/>
          <p:cNvSpPr txBox="1"/>
          <p:nvPr>
            <p:ph idx="14" type="body"/>
          </p:nvPr>
        </p:nvSpPr>
        <p:spPr>
          <a:xfrm>
            <a:off x="8975874" y="1059137"/>
            <a:ext cx="1600200" cy="4764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rgbClr val="00A6CE"/>
              </a:buClr>
              <a:buSzPts val="1400"/>
              <a:buNone/>
              <a:defRPr b="0" i="0" sz="1400">
                <a:solidFill>
                  <a:srgbClr val="00A6CE"/>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6" name="Google Shape;366;p94"/>
          <p:cNvSpPr txBox="1"/>
          <p:nvPr>
            <p:ph idx="15" type="body"/>
          </p:nvPr>
        </p:nvSpPr>
        <p:spPr>
          <a:xfrm>
            <a:off x="8973751" y="1695458"/>
            <a:ext cx="1600200" cy="5967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7" name="Google Shape;367;p94"/>
          <p:cNvSpPr txBox="1"/>
          <p:nvPr>
            <p:ph idx="16" type="body"/>
          </p:nvPr>
        </p:nvSpPr>
        <p:spPr>
          <a:xfrm>
            <a:off x="2238190" y="3218805"/>
            <a:ext cx="1600200" cy="4764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8" name="Google Shape;368;p94"/>
          <p:cNvSpPr txBox="1"/>
          <p:nvPr>
            <p:ph idx="17" type="body"/>
          </p:nvPr>
        </p:nvSpPr>
        <p:spPr>
          <a:xfrm>
            <a:off x="2236067" y="3855126"/>
            <a:ext cx="1600200" cy="5967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69" name="Google Shape;369;p94"/>
          <p:cNvSpPr txBox="1"/>
          <p:nvPr>
            <p:ph idx="18" type="body"/>
          </p:nvPr>
        </p:nvSpPr>
        <p:spPr>
          <a:xfrm>
            <a:off x="5607032" y="3218805"/>
            <a:ext cx="1600200" cy="4764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70" name="Google Shape;370;p94"/>
          <p:cNvSpPr txBox="1"/>
          <p:nvPr>
            <p:ph idx="19" type="body"/>
          </p:nvPr>
        </p:nvSpPr>
        <p:spPr>
          <a:xfrm>
            <a:off x="5604909" y="3855126"/>
            <a:ext cx="1600200" cy="5967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71" name="Google Shape;371;p94"/>
          <p:cNvSpPr txBox="1"/>
          <p:nvPr>
            <p:ph idx="20" type="body"/>
          </p:nvPr>
        </p:nvSpPr>
        <p:spPr>
          <a:xfrm>
            <a:off x="8975874" y="3218805"/>
            <a:ext cx="1600200" cy="4764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450"/>
              </a:spcBef>
              <a:spcAft>
                <a:spcPts val="0"/>
              </a:spcAft>
              <a:buClr>
                <a:schemeClr val="lt1"/>
              </a:buClr>
              <a:buSzPts val="2000"/>
              <a:buNone/>
              <a:defRPr sz="2000">
                <a:solidFill>
                  <a:schemeClr val="lt1"/>
                </a:solidFill>
              </a:defRPr>
            </a:lvl2pPr>
            <a:lvl3pPr indent="-228600" lvl="2" marL="1371600" algn="l">
              <a:lnSpc>
                <a:spcPct val="90000"/>
              </a:lnSpc>
              <a:spcBef>
                <a:spcPts val="450"/>
              </a:spcBef>
              <a:spcAft>
                <a:spcPts val="0"/>
              </a:spcAft>
              <a:buClr>
                <a:schemeClr val="lt1"/>
              </a:buClr>
              <a:buSzPts val="2000"/>
              <a:buNone/>
              <a:defRPr sz="2000">
                <a:solidFill>
                  <a:schemeClr val="lt1"/>
                </a:solidFill>
              </a:defRPr>
            </a:lvl3pPr>
            <a:lvl4pPr indent="-228600" lvl="3" marL="1828800" algn="l">
              <a:lnSpc>
                <a:spcPct val="90000"/>
              </a:lnSpc>
              <a:spcBef>
                <a:spcPts val="450"/>
              </a:spcBef>
              <a:spcAft>
                <a:spcPts val="0"/>
              </a:spcAft>
              <a:buClr>
                <a:schemeClr val="lt1"/>
              </a:buClr>
              <a:buSzPts val="2000"/>
              <a:buNone/>
              <a:defRPr sz="2000">
                <a:solidFill>
                  <a:schemeClr val="lt1"/>
                </a:solidFill>
              </a:defRPr>
            </a:lvl4pPr>
            <a:lvl5pPr indent="-228600" lvl="4" marL="2286000" algn="l">
              <a:lnSpc>
                <a:spcPct val="90000"/>
              </a:lnSpc>
              <a:spcBef>
                <a:spcPts val="450"/>
              </a:spcBef>
              <a:spcAft>
                <a:spcPts val="0"/>
              </a:spcAft>
              <a:buClr>
                <a:schemeClr val="lt1"/>
              </a:buClr>
              <a:buSzPts val="2000"/>
              <a:buNone/>
              <a:defRPr sz="2000">
                <a:solidFill>
                  <a:schemeClr val="lt1"/>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72" name="Google Shape;372;p94"/>
          <p:cNvSpPr txBox="1"/>
          <p:nvPr>
            <p:ph idx="21" type="body"/>
          </p:nvPr>
        </p:nvSpPr>
        <p:spPr>
          <a:xfrm>
            <a:off x="8973751" y="3855126"/>
            <a:ext cx="1600200" cy="596700"/>
          </a:xfrm>
          <a:prstGeom prst="rect">
            <a:avLst/>
          </a:prstGeom>
          <a:noFill/>
          <a:ln>
            <a:noFill/>
          </a:ln>
        </p:spPr>
        <p:txBody>
          <a:bodyPr anchorCtr="0" anchor="t" bIns="45700" lIns="91425" spcFirstLastPara="1" rIns="0" wrap="square" tIns="0">
            <a:noAutofit/>
          </a:bodyPr>
          <a:lstStyle>
            <a:lvl1pPr indent="-228600" lvl="0" marL="457200" algn="l">
              <a:lnSpc>
                <a:spcPct val="100000"/>
              </a:lnSpc>
              <a:spcBef>
                <a:spcPts val="70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700"/>
              </a:spcBef>
              <a:spcAft>
                <a:spcPts val="0"/>
              </a:spcAft>
              <a:buClr>
                <a:srgbClr val="005677"/>
              </a:buClr>
              <a:buSzPts val="1600"/>
              <a:buFont typeface="Arial"/>
              <a:buNone/>
              <a:defRPr sz="1600">
                <a:solidFill>
                  <a:srgbClr val="005677"/>
                </a:solidFill>
              </a:defRPr>
            </a:lvl2pPr>
            <a:lvl3pPr indent="-228600" lvl="2" marL="1371600" algn="l">
              <a:lnSpc>
                <a:spcPct val="90000"/>
              </a:lnSpc>
              <a:spcBef>
                <a:spcPts val="450"/>
              </a:spcBef>
              <a:spcAft>
                <a:spcPts val="0"/>
              </a:spcAft>
              <a:buClr>
                <a:srgbClr val="005677"/>
              </a:buClr>
              <a:buSzPts val="1600"/>
              <a:buFont typeface="Arial"/>
              <a:buNone/>
              <a:defRPr sz="1600">
                <a:solidFill>
                  <a:srgbClr val="005677"/>
                </a:solidFill>
              </a:defRPr>
            </a:lvl3pPr>
            <a:lvl4pPr indent="-228600" lvl="3" marL="1828800" algn="l">
              <a:lnSpc>
                <a:spcPct val="90000"/>
              </a:lnSpc>
              <a:spcBef>
                <a:spcPts val="450"/>
              </a:spcBef>
              <a:spcAft>
                <a:spcPts val="0"/>
              </a:spcAft>
              <a:buClr>
                <a:srgbClr val="005677"/>
              </a:buClr>
              <a:buSzPts val="1600"/>
              <a:buFont typeface="Arial"/>
              <a:buNone/>
              <a:defRPr sz="1600">
                <a:solidFill>
                  <a:srgbClr val="005677"/>
                </a:solidFill>
              </a:defRPr>
            </a:lvl4pPr>
            <a:lvl5pPr indent="-228600" lvl="4" marL="2286000" algn="l">
              <a:lnSpc>
                <a:spcPct val="90000"/>
              </a:lnSpc>
              <a:spcBef>
                <a:spcPts val="450"/>
              </a:spcBef>
              <a:spcAft>
                <a:spcPts val="0"/>
              </a:spcAft>
              <a:buClr>
                <a:srgbClr val="005677"/>
              </a:buClr>
              <a:buSzPts val="1600"/>
              <a:buFont typeface="Arial"/>
              <a:buNone/>
              <a:defRPr sz="1600">
                <a:solidFill>
                  <a:srgbClr val="005677"/>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373" name="Google Shape;373;p94"/>
          <p:cNvPicPr preferRelativeResize="0"/>
          <p:nvPr/>
        </p:nvPicPr>
        <p:blipFill rotWithShape="1">
          <a:blip r:embed="rId2">
            <a:alphaModFix/>
          </a:blip>
          <a:srcRect b="0" l="0" r="0" t="0"/>
          <a:stretch/>
        </p:blipFill>
        <p:spPr>
          <a:xfrm>
            <a:off x="8577072" y="5532120"/>
            <a:ext cx="1943099" cy="457200"/>
          </a:xfrm>
          <a:prstGeom prst="rect">
            <a:avLst/>
          </a:prstGeom>
          <a:noFill/>
          <a:ln>
            <a:noFill/>
          </a:ln>
        </p:spPr>
      </p:pic>
      <p:pic>
        <p:nvPicPr>
          <p:cNvPr id="374" name="Google Shape;374;p94"/>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1_Picture with Caption">
    <p:spTree>
      <p:nvGrpSpPr>
        <p:cNvPr id="375" name="Shape 375"/>
        <p:cNvGrpSpPr/>
        <p:nvPr/>
      </p:nvGrpSpPr>
      <p:grpSpPr>
        <a:xfrm>
          <a:off x="0" y="0"/>
          <a:ext cx="0" cy="0"/>
          <a:chOff x="0" y="0"/>
          <a:chExt cx="0" cy="0"/>
        </a:xfrm>
      </p:grpSpPr>
      <p:sp>
        <p:nvSpPr>
          <p:cNvPr id="376" name="Google Shape;376;p95"/>
          <p:cNvSpPr/>
          <p:nvPr>
            <p:ph idx="2" type="pic"/>
          </p:nvPr>
        </p:nvSpPr>
        <p:spPr>
          <a:xfrm>
            <a:off x="4665346" y="457200"/>
            <a:ext cx="5850300" cy="4817700"/>
          </a:xfrm>
          <a:prstGeom prst="rect">
            <a:avLst/>
          </a:prstGeom>
          <a:solidFill>
            <a:srgbClr val="53575A"/>
          </a:solidFill>
          <a:ln>
            <a:noFill/>
          </a:ln>
        </p:spPr>
      </p:sp>
      <p:sp>
        <p:nvSpPr>
          <p:cNvPr id="377" name="Google Shape;377;p95"/>
          <p:cNvSpPr txBox="1"/>
          <p:nvPr>
            <p:ph idx="1" type="body"/>
          </p:nvPr>
        </p:nvSpPr>
        <p:spPr>
          <a:xfrm>
            <a:off x="457199" y="1484416"/>
            <a:ext cx="4208100" cy="3790500"/>
          </a:xfrm>
          <a:prstGeom prst="rect">
            <a:avLst/>
          </a:prstGeom>
          <a:noFill/>
          <a:ln>
            <a:noFill/>
          </a:ln>
        </p:spPr>
        <p:txBody>
          <a:bodyPr anchorCtr="0" anchor="t" bIns="45700" lIns="0" spcFirstLastPara="1" rIns="91425" wrap="square" tIns="45700">
            <a:normAutofit/>
          </a:bodyPr>
          <a:lstStyle>
            <a:lvl1pPr indent="-228600" lvl="0" marL="457200" algn="l">
              <a:lnSpc>
                <a:spcPct val="150000"/>
              </a:lnSpc>
              <a:spcBef>
                <a:spcPts val="600"/>
              </a:spcBef>
              <a:spcAft>
                <a:spcPts val="0"/>
              </a:spcAft>
              <a:buClr>
                <a:schemeClr val="dk1"/>
              </a:buClr>
              <a:buSzPts val="1600"/>
              <a:buNone/>
              <a:defRPr sz="1800">
                <a:solidFill>
                  <a:srgbClr val="53575A"/>
                </a:solidFill>
              </a:defRPr>
            </a:lvl1pPr>
            <a:lvl2pPr indent="-228600" lvl="1" marL="914400" algn="l">
              <a:lnSpc>
                <a:spcPct val="90000"/>
              </a:lnSpc>
              <a:spcBef>
                <a:spcPts val="600"/>
              </a:spcBef>
              <a:spcAft>
                <a:spcPts val="0"/>
              </a:spcAft>
              <a:buClr>
                <a:schemeClr val="dk1"/>
              </a:buClr>
              <a:buSzPts val="1400"/>
              <a:buNone/>
              <a:defRPr sz="1679"/>
            </a:lvl2pPr>
            <a:lvl3pPr indent="-228600" lvl="2" marL="1371600" algn="l">
              <a:lnSpc>
                <a:spcPct val="90000"/>
              </a:lnSpc>
              <a:spcBef>
                <a:spcPts val="600"/>
              </a:spcBef>
              <a:spcAft>
                <a:spcPts val="0"/>
              </a:spcAft>
              <a:buClr>
                <a:schemeClr val="dk1"/>
              </a:buClr>
              <a:buSzPts val="1200"/>
              <a:buNone/>
              <a:defRPr sz="1440"/>
            </a:lvl3pPr>
            <a:lvl4pPr indent="-228600" lvl="3" marL="1828800" algn="l">
              <a:lnSpc>
                <a:spcPct val="90000"/>
              </a:lnSpc>
              <a:spcBef>
                <a:spcPts val="600"/>
              </a:spcBef>
              <a:spcAft>
                <a:spcPts val="0"/>
              </a:spcAft>
              <a:buClr>
                <a:schemeClr val="dk1"/>
              </a:buClr>
              <a:buSzPts val="1000"/>
              <a:buNone/>
              <a:defRPr sz="1200"/>
            </a:lvl4pPr>
            <a:lvl5pPr indent="-228600" lvl="4" marL="2286000" algn="l">
              <a:lnSpc>
                <a:spcPct val="90000"/>
              </a:lnSpc>
              <a:spcBef>
                <a:spcPts val="600"/>
              </a:spcBef>
              <a:spcAft>
                <a:spcPts val="0"/>
              </a:spcAft>
              <a:buClr>
                <a:schemeClr val="dk1"/>
              </a:buClr>
              <a:buSzPts val="1000"/>
              <a:buNone/>
              <a:defRPr sz="1200"/>
            </a:lvl5pPr>
            <a:lvl6pPr indent="-228600" lvl="5" marL="2743200" algn="l">
              <a:lnSpc>
                <a:spcPct val="90000"/>
              </a:lnSpc>
              <a:spcBef>
                <a:spcPts val="600"/>
              </a:spcBef>
              <a:spcAft>
                <a:spcPts val="0"/>
              </a:spcAft>
              <a:buClr>
                <a:schemeClr val="dk1"/>
              </a:buClr>
              <a:buSzPts val="1000"/>
              <a:buNone/>
              <a:defRPr sz="1200"/>
            </a:lvl6pPr>
            <a:lvl7pPr indent="-228600" lvl="6" marL="3200400" algn="l">
              <a:lnSpc>
                <a:spcPct val="90000"/>
              </a:lnSpc>
              <a:spcBef>
                <a:spcPts val="600"/>
              </a:spcBef>
              <a:spcAft>
                <a:spcPts val="0"/>
              </a:spcAft>
              <a:buClr>
                <a:schemeClr val="dk1"/>
              </a:buClr>
              <a:buSzPts val="1000"/>
              <a:buNone/>
              <a:defRPr sz="1200"/>
            </a:lvl7pPr>
            <a:lvl8pPr indent="-228600" lvl="7" marL="3657600" algn="l">
              <a:lnSpc>
                <a:spcPct val="90000"/>
              </a:lnSpc>
              <a:spcBef>
                <a:spcPts val="600"/>
              </a:spcBef>
              <a:spcAft>
                <a:spcPts val="0"/>
              </a:spcAft>
              <a:buClr>
                <a:schemeClr val="dk1"/>
              </a:buClr>
              <a:buSzPts val="1000"/>
              <a:buNone/>
              <a:defRPr sz="1200"/>
            </a:lvl8pPr>
            <a:lvl9pPr indent="-228600" lvl="8" marL="4114800" algn="l">
              <a:lnSpc>
                <a:spcPct val="90000"/>
              </a:lnSpc>
              <a:spcBef>
                <a:spcPts val="600"/>
              </a:spcBef>
              <a:spcAft>
                <a:spcPts val="0"/>
              </a:spcAft>
              <a:buClr>
                <a:schemeClr val="dk1"/>
              </a:buClr>
              <a:buSzPts val="1000"/>
              <a:buNone/>
              <a:defRPr sz="1200"/>
            </a:lvl9pPr>
          </a:lstStyle>
          <a:p/>
        </p:txBody>
      </p:sp>
      <p:sp>
        <p:nvSpPr>
          <p:cNvPr id="378" name="Google Shape;378;p95"/>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
        <p:nvSpPr>
          <p:cNvPr id="379" name="Google Shape;379;p95"/>
          <p:cNvSpPr txBox="1"/>
          <p:nvPr>
            <p:ph type="title"/>
          </p:nvPr>
        </p:nvSpPr>
        <p:spPr>
          <a:xfrm>
            <a:off x="457200" y="457200"/>
            <a:ext cx="4208100" cy="480000"/>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28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p:spTree>
      <p:nvGrpSpPr>
        <p:cNvPr id="380" name="Shape 380"/>
        <p:cNvGrpSpPr/>
        <p:nvPr/>
      </p:nvGrpSpPr>
      <p:grpSpPr>
        <a:xfrm>
          <a:off x="0" y="0"/>
          <a:ext cx="0" cy="0"/>
          <a:chOff x="0" y="0"/>
          <a:chExt cx="0" cy="0"/>
        </a:xfrm>
      </p:grpSpPr>
      <p:sp>
        <p:nvSpPr>
          <p:cNvPr id="381" name="Google Shape;381;p96"/>
          <p:cNvSpPr/>
          <p:nvPr/>
        </p:nvSpPr>
        <p:spPr>
          <a:xfrm>
            <a:off x="5486400"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pic>
        <p:nvPicPr>
          <p:cNvPr id="382" name="Google Shape;382;p96"/>
          <p:cNvPicPr preferRelativeResize="0"/>
          <p:nvPr/>
        </p:nvPicPr>
        <p:blipFill rotWithShape="1">
          <a:blip r:embed="rId2">
            <a:alphaModFix/>
          </a:blip>
          <a:srcRect b="0" l="0" r="0" t="0"/>
          <a:stretch/>
        </p:blipFill>
        <p:spPr>
          <a:xfrm>
            <a:off x="579179" y="2483148"/>
            <a:ext cx="4100069" cy="1205902"/>
          </a:xfrm>
          <a:prstGeom prst="rect">
            <a:avLst/>
          </a:prstGeom>
          <a:noFill/>
          <a:ln>
            <a:noFill/>
          </a:ln>
        </p:spPr>
      </p:pic>
      <p:sp>
        <p:nvSpPr>
          <p:cNvPr id="383" name="Google Shape;383;p96"/>
          <p:cNvSpPr txBox="1"/>
          <p:nvPr>
            <p:ph type="ctrTitle"/>
          </p:nvPr>
        </p:nvSpPr>
        <p:spPr>
          <a:xfrm>
            <a:off x="5486400" y="2377440"/>
            <a:ext cx="5486400" cy="563100"/>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96"/>
          <p:cNvSpPr txBox="1"/>
          <p:nvPr>
            <p:ph idx="1" type="subTitle"/>
          </p:nvPr>
        </p:nvSpPr>
        <p:spPr>
          <a:xfrm>
            <a:off x="5486400" y="2962656"/>
            <a:ext cx="5486400" cy="783900"/>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385" name="Google Shape;385;p96"/>
          <p:cNvSpPr txBox="1"/>
          <p:nvPr>
            <p:ph idx="2" type="body"/>
          </p:nvPr>
        </p:nvSpPr>
        <p:spPr>
          <a:xfrm>
            <a:off x="5486400" y="457200"/>
            <a:ext cx="5486400" cy="779400"/>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2">
    <p:spTree>
      <p:nvGrpSpPr>
        <p:cNvPr id="386" name="Shape 386"/>
        <p:cNvGrpSpPr/>
        <p:nvPr/>
      </p:nvGrpSpPr>
      <p:grpSpPr>
        <a:xfrm>
          <a:off x="0" y="0"/>
          <a:ext cx="0" cy="0"/>
          <a:chOff x="0" y="0"/>
          <a:chExt cx="0" cy="0"/>
        </a:xfrm>
      </p:grpSpPr>
      <p:pic>
        <p:nvPicPr>
          <p:cNvPr id="387" name="Google Shape;387;p97"/>
          <p:cNvPicPr preferRelativeResize="0"/>
          <p:nvPr/>
        </p:nvPicPr>
        <p:blipFill rotWithShape="1">
          <a:blip r:embed="rId2">
            <a:alphaModFix/>
          </a:blip>
          <a:srcRect b="0" l="0" r="0" t="0"/>
          <a:stretch/>
        </p:blipFill>
        <p:spPr>
          <a:xfrm>
            <a:off x="5478063" y="0"/>
            <a:ext cx="5486401" cy="6172202"/>
          </a:xfrm>
          <a:prstGeom prst="rect">
            <a:avLst/>
          </a:prstGeom>
          <a:noFill/>
          <a:ln>
            <a:noFill/>
          </a:ln>
        </p:spPr>
      </p:pic>
      <p:sp>
        <p:nvSpPr>
          <p:cNvPr id="388" name="Google Shape;388;p97"/>
          <p:cNvSpPr/>
          <p:nvPr/>
        </p:nvSpPr>
        <p:spPr>
          <a:xfrm>
            <a:off x="0" y="0"/>
            <a:ext cx="56061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sp>
        <p:nvSpPr>
          <p:cNvPr id="389" name="Google Shape;389;p97"/>
          <p:cNvSpPr txBox="1"/>
          <p:nvPr>
            <p:ph idx="1" type="body"/>
          </p:nvPr>
        </p:nvSpPr>
        <p:spPr>
          <a:xfrm>
            <a:off x="482781" y="2961262"/>
            <a:ext cx="4640700" cy="2094000"/>
          </a:xfrm>
          <a:prstGeom prst="rect">
            <a:avLst/>
          </a:prstGeom>
          <a:noFill/>
          <a:ln>
            <a:noFill/>
          </a:ln>
        </p:spPr>
        <p:txBody>
          <a:bodyPr anchorCtr="0" anchor="ctr" bIns="45700" lIns="0" spcFirstLastPara="1" rIns="0" wrap="square" tIns="0">
            <a:normAutofit/>
          </a:bodyPr>
          <a:lstStyle>
            <a:lvl1pPr indent="-228600" lvl="0" marL="457200" algn="ctr">
              <a:lnSpc>
                <a:spcPct val="90000"/>
              </a:lnSpc>
              <a:spcBef>
                <a:spcPts val="1200"/>
              </a:spcBef>
              <a:spcAft>
                <a:spcPts val="0"/>
              </a:spcAft>
              <a:buClr>
                <a:srgbClr val="49B5FF"/>
              </a:buClr>
              <a:buSzPts val="3600"/>
              <a:buNone/>
              <a:defRPr sz="1800">
                <a:solidFill>
                  <a:schemeClr val="lt1"/>
                </a:solidFill>
              </a:defRPr>
            </a:lvl1pPr>
            <a:lvl2pPr indent="-228600" lvl="1" marL="914400" algn="l">
              <a:lnSpc>
                <a:spcPct val="90000"/>
              </a:lnSpc>
              <a:spcBef>
                <a:spcPts val="600"/>
              </a:spcBef>
              <a:spcAft>
                <a:spcPts val="0"/>
              </a:spcAft>
              <a:buClr>
                <a:schemeClr val="dk1"/>
              </a:buClr>
              <a:buSzPts val="2000"/>
              <a:buNone/>
              <a:defRPr/>
            </a:lvl2pPr>
            <a:lvl3pPr indent="-228600" lvl="2" marL="1371600" algn="l">
              <a:lnSpc>
                <a:spcPct val="90000"/>
              </a:lnSpc>
              <a:spcBef>
                <a:spcPts val="600"/>
              </a:spcBef>
              <a:spcAft>
                <a:spcPts val="0"/>
              </a:spcAft>
              <a:buClr>
                <a:schemeClr val="dk1"/>
              </a:buClr>
              <a:buSzPts val="1800"/>
              <a:buNone/>
              <a:defRPr/>
            </a:lvl3pPr>
            <a:lvl4pPr indent="-228600" lvl="3" marL="1828800" algn="l">
              <a:lnSpc>
                <a:spcPct val="9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390" name="Google Shape;390;p97"/>
          <p:cNvPicPr preferRelativeResize="0"/>
          <p:nvPr/>
        </p:nvPicPr>
        <p:blipFill rotWithShape="1">
          <a:blip r:embed="rId3">
            <a:alphaModFix/>
          </a:blip>
          <a:srcRect b="0" l="0" r="0" t="0"/>
          <a:stretch/>
        </p:blipFill>
        <p:spPr>
          <a:xfrm>
            <a:off x="1170671" y="1423085"/>
            <a:ext cx="3266834" cy="96083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3">
    <p:spTree>
      <p:nvGrpSpPr>
        <p:cNvPr id="391" name="Shape 391"/>
        <p:cNvGrpSpPr/>
        <p:nvPr/>
      </p:nvGrpSpPr>
      <p:grpSpPr>
        <a:xfrm>
          <a:off x="0" y="0"/>
          <a:ext cx="0" cy="0"/>
          <a:chOff x="0" y="0"/>
          <a:chExt cx="0" cy="0"/>
        </a:xfrm>
      </p:grpSpPr>
      <p:sp>
        <p:nvSpPr>
          <p:cNvPr id="392" name="Google Shape;392;p98"/>
          <p:cNvSpPr/>
          <p:nvPr/>
        </p:nvSpPr>
        <p:spPr>
          <a:xfrm>
            <a:off x="-1"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sp>
        <p:nvSpPr>
          <p:cNvPr id="393" name="Google Shape;393;p98"/>
          <p:cNvSpPr txBox="1"/>
          <p:nvPr>
            <p:ph idx="1" type="body"/>
          </p:nvPr>
        </p:nvSpPr>
        <p:spPr>
          <a:xfrm>
            <a:off x="5916402" y="378996"/>
            <a:ext cx="4599300" cy="1174500"/>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900"/>
              </a:spcBef>
              <a:spcAft>
                <a:spcPts val="0"/>
              </a:spcAft>
              <a:buClr>
                <a:srgbClr val="00A6CE"/>
              </a:buClr>
              <a:buSzPts val="2520"/>
              <a:buNone/>
              <a:defRPr>
                <a:solidFill>
                  <a:srgbClr val="00A6CE"/>
                </a:solidFill>
              </a:defRPr>
            </a:lvl1pPr>
            <a:lvl2pPr indent="-228600" lvl="1" marL="914400" algn="l">
              <a:lnSpc>
                <a:spcPct val="90000"/>
              </a:lnSpc>
              <a:spcBef>
                <a:spcPts val="450"/>
              </a:spcBef>
              <a:spcAft>
                <a:spcPts val="0"/>
              </a:spcAft>
              <a:buClr>
                <a:srgbClr val="00A6CE"/>
              </a:buClr>
              <a:buSzPts val="2160"/>
              <a:buNone/>
              <a:defRPr>
                <a:solidFill>
                  <a:srgbClr val="00A6CE"/>
                </a:solidFill>
              </a:defRPr>
            </a:lvl2pPr>
            <a:lvl3pPr indent="-228600" lvl="2" marL="1371600" algn="l">
              <a:lnSpc>
                <a:spcPct val="90000"/>
              </a:lnSpc>
              <a:spcBef>
                <a:spcPts val="450"/>
              </a:spcBef>
              <a:spcAft>
                <a:spcPts val="0"/>
              </a:spcAft>
              <a:buClr>
                <a:srgbClr val="00A6CE"/>
              </a:buClr>
              <a:buSzPts val="1800"/>
              <a:buNone/>
              <a:defRPr>
                <a:solidFill>
                  <a:srgbClr val="00A6CE"/>
                </a:solidFill>
              </a:defRPr>
            </a:lvl3pPr>
            <a:lvl4pPr indent="-228600" lvl="3" marL="1828800" algn="l">
              <a:lnSpc>
                <a:spcPct val="90000"/>
              </a:lnSpc>
              <a:spcBef>
                <a:spcPts val="450"/>
              </a:spcBef>
              <a:spcAft>
                <a:spcPts val="0"/>
              </a:spcAft>
              <a:buClr>
                <a:srgbClr val="00A6CE"/>
              </a:buClr>
              <a:buSzPts val="1620"/>
              <a:buNone/>
              <a:defRPr>
                <a:solidFill>
                  <a:srgbClr val="00A6CE"/>
                </a:solidFill>
              </a:defRPr>
            </a:lvl4pPr>
            <a:lvl5pPr indent="-228600" lvl="4" marL="2286000" algn="l">
              <a:lnSpc>
                <a:spcPct val="90000"/>
              </a:lnSpc>
              <a:spcBef>
                <a:spcPts val="450"/>
              </a:spcBef>
              <a:spcAft>
                <a:spcPts val="0"/>
              </a:spcAft>
              <a:buClr>
                <a:srgbClr val="00A6CE"/>
              </a:buClr>
              <a:buSzPts val="1620"/>
              <a:buNone/>
              <a:defRPr>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94" name="Google Shape;394;p98"/>
          <p:cNvSpPr/>
          <p:nvPr>
            <p:ph idx="2" type="pic"/>
          </p:nvPr>
        </p:nvSpPr>
        <p:spPr>
          <a:xfrm>
            <a:off x="5943601" y="1687019"/>
            <a:ext cx="3200400" cy="2933400"/>
          </a:xfrm>
          <a:prstGeom prst="rect">
            <a:avLst/>
          </a:prstGeom>
          <a:solidFill>
            <a:srgbClr val="53575A"/>
          </a:solidFill>
          <a:ln>
            <a:noFill/>
          </a:ln>
        </p:spPr>
      </p:sp>
      <p:sp>
        <p:nvSpPr>
          <p:cNvPr id="395" name="Google Shape;395;p98"/>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396" name="Google Shape;396;p98"/>
          <p:cNvSpPr txBox="1"/>
          <p:nvPr>
            <p:ph idx="3" type="body"/>
          </p:nvPr>
        </p:nvSpPr>
        <p:spPr>
          <a:xfrm>
            <a:off x="457200" y="378996"/>
            <a:ext cx="5029200" cy="4981200"/>
          </a:xfrm>
          <a:prstGeom prst="rect">
            <a:avLst/>
          </a:prstGeom>
          <a:noFill/>
          <a:ln>
            <a:noFill/>
          </a:ln>
        </p:spPr>
        <p:txBody>
          <a:bodyPr anchorCtr="0" anchor="ctr" bIns="45700" lIns="91425" spcFirstLastPara="1" rIns="0" wrap="square" tIns="45700">
            <a:noAutofit/>
          </a:bodyPr>
          <a:lstStyle>
            <a:lvl1pPr indent="-228600" lvl="0" marL="457200" algn="l">
              <a:lnSpc>
                <a:spcPct val="90000"/>
              </a:lnSpc>
              <a:spcBef>
                <a:spcPts val="900"/>
              </a:spcBef>
              <a:spcAft>
                <a:spcPts val="0"/>
              </a:spcAft>
              <a:buClr>
                <a:srgbClr val="53575A"/>
              </a:buClr>
              <a:buSzPts val="3000"/>
              <a:buNone/>
              <a:defRPr sz="3000">
                <a:solidFill>
                  <a:srgbClr val="53575A"/>
                </a:solidFill>
              </a:defRPr>
            </a:lvl1pPr>
            <a:lvl2pPr indent="-228600" lvl="1" marL="914400" algn="r">
              <a:lnSpc>
                <a:spcPct val="90000"/>
              </a:lnSpc>
              <a:spcBef>
                <a:spcPts val="450"/>
              </a:spcBef>
              <a:spcAft>
                <a:spcPts val="0"/>
              </a:spcAft>
              <a:buClr>
                <a:srgbClr val="00A6CE"/>
              </a:buClr>
              <a:buSzPts val="2800"/>
              <a:buNone/>
              <a:defRPr sz="2800">
                <a:solidFill>
                  <a:srgbClr val="00A6CE"/>
                </a:solidFill>
              </a:defRPr>
            </a:lvl2pPr>
            <a:lvl3pPr indent="-228600" lvl="2" marL="1371600" algn="r">
              <a:lnSpc>
                <a:spcPct val="90000"/>
              </a:lnSpc>
              <a:spcBef>
                <a:spcPts val="450"/>
              </a:spcBef>
              <a:spcAft>
                <a:spcPts val="0"/>
              </a:spcAft>
              <a:buClr>
                <a:srgbClr val="00A6CE"/>
              </a:buClr>
              <a:buSzPts val="2800"/>
              <a:buNone/>
              <a:defRPr sz="2800">
                <a:solidFill>
                  <a:srgbClr val="00A6CE"/>
                </a:solidFill>
              </a:defRPr>
            </a:lvl3pPr>
            <a:lvl4pPr indent="-228600" lvl="3" marL="1828800" algn="r">
              <a:lnSpc>
                <a:spcPct val="90000"/>
              </a:lnSpc>
              <a:spcBef>
                <a:spcPts val="450"/>
              </a:spcBef>
              <a:spcAft>
                <a:spcPts val="0"/>
              </a:spcAft>
              <a:buClr>
                <a:srgbClr val="00A6CE"/>
              </a:buClr>
              <a:buSzPts val="2800"/>
              <a:buNone/>
              <a:defRPr sz="2800">
                <a:solidFill>
                  <a:srgbClr val="00A6CE"/>
                </a:solidFill>
              </a:defRPr>
            </a:lvl4pPr>
            <a:lvl5pPr indent="-228600" lvl="4" marL="2286000" algn="r">
              <a:lnSpc>
                <a:spcPct val="90000"/>
              </a:lnSpc>
              <a:spcBef>
                <a:spcPts val="450"/>
              </a:spcBef>
              <a:spcAft>
                <a:spcPts val="0"/>
              </a:spcAft>
              <a:buClr>
                <a:srgbClr val="00A6CE"/>
              </a:buClr>
              <a:buSzPts val="2800"/>
              <a:buNone/>
              <a:defRPr sz="2800">
                <a:solidFill>
                  <a:srgbClr val="00A6CE"/>
                </a:solidFill>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397" name="Google Shape;397;p98"/>
          <p:cNvPicPr preferRelativeResize="0"/>
          <p:nvPr/>
        </p:nvPicPr>
        <p:blipFill rotWithShape="1">
          <a:blip r:embed="rId2">
            <a:alphaModFix/>
          </a:blip>
          <a:srcRect b="0" l="0" r="0" t="0"/>
          <a:stretch/>
        </p:blipFill>
        <p:spPr>
          <a:xfrm>
            <a:off x="8577072" y="5532120"/>
            <a:ext cx="1943099" cy="457199"/>
          </a:xfrm>
          <a:prstGeom prst="rect">
            <a:avLst/>
          </a:prstGeom>
          <a:noFill/>
          <a:ln>
            <a:noFill/>
          </a:ln>
        </p:spPr>
      </p:pic>
      <p:pic>
        <p:nvPicPr>
          <p:cNvPr id="398" name="Google Shape;398;p98"/>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4">
    <p:spTree>
      <p:nvGrpSpPr>
        <p:cNvPr id="399" name="Shape 399"/>
        <p:cNvGrpSpPr/>
        <p:nvPr/>
      </p:nvGrpSpPr>
      <p:grpSpPr>
        <a:xfrm>
          <a:off x="0" y="0"/>
          <a:ext cx="0" cy="0"/>
          <a:chOff x="0" y="0"/>
          <a:chExt cx="0" cy="0"/>
        </a:xfrm>
      </p:grpSpPr>
      <p:pic>
        <p:nvPicPr>
          <p:cNvPr id="400" name="Google Shape;400;p99"/>
          <p:cNvPicPr preferRelativeResize="0"/>
          <p:nvPr/>
        </p:nvPicPr>
        <p:blipFill rotWithShape="1">
          <a:blip r:embed="rId2">
            <a:alphaModFix/>
          </a:blip>
          <a:srcRect b="0" l="0" r="0" t="0"/>
          <a:stretch/>
        </p:blipFill>
        <p:spPr>
          <a:xfrm>
            <a:off x="5486400" y="0"/>
            <a:ext cx="5486402" cy="6172202"/>
          </a:xfrm>
          <a:prstGeom prst="rect">
            <a:avLst/>
          </a:prstGeom>
          <a:noFill/>
          <a:ln>
            <a:noFill/>
          </a:ln>
        </p:spPr>
      </p:pic>
      <p:sp>
        <p:nvSpPr>
          <p:cNvPr id="401" name="Google Shape;401;p99"/>
          <p:cNvSpPr/>
          <p:nvPr/>
        </p:nvSpPr>
        <p:spPr>
          <a:xfrm>
            <a:off x="-1"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53575A"/>
              </a:solidFill>
              <a:latin typeface="Calibri"/>
              <a:ea typeface="Calibri"/>
              <a:cs typeface="Calibri"/>
              <a:sym typeface="Calibri"/>
            </a:endParaRPr>
          </a:p>
        </p:txBody>
      </p:sp>
      <p:sp>
        <p:nvSpPr>
          <p:cNvPr id="402" name="Google Shape;402;p99"/>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403" name="Google Shape;403;p99"/>
          <p:cNvSpPr txBox="1"/>
          <p:nvPr>
            <p:ph type="ctrTitle"/>
          </p:nvPr>
        </p:nvSpPr>
        <p:spPr>
          <a:xfrm>
            <a:off x="0" y="2377440"/>
            <a:ext cx="5486400" cy="563100"/>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99"/>
          <p:cNvSpPr txBox="1"/>
          <p:nvPr>
            <p:ph idx="1" type="subTitle"/>
          </p:nvPr>
        </p:nvSpPr>
        <p:spPr>
          <a:xfrm>
            <a:off x="0" y="2962656"/>
            <a:ext cx="5486400" cy="783900"/>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405" name="Google Shape;405;p99"/>
          <p:cNvSpPr txBox="1"/>
          <p:nvPr>
            <p:ph idx="2" type="body"/>
          </p:nvPr>
        </p:nvSpPr>
        <p:spPr>
          <a:xfrm>
            <a:off x="0" y="457200"/>
            <a:ext cx="5486400" cy="779400"/>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pic>
        <p:nvPicPr>
          <p:cNvPr id="406" name="Google Shape;406;p99"/>
          <p:cNvPicPr preferRelativeResize="0"/>
          <p:nvPr/>
        </p:nvPicPr>
        <p:blipFill rotWithShape="1">
          <a:blip r:embed="rId3">
            <a:alphaModFix/>
          </a:blip>
          <a:srcRect b="0" l="0" r="0" t="0"/>
          <a:stretch/>
        </p:blipFill>
        <p:spPr>
          <a:xfrm>
            <a:off x="8577072" y="5532120"/>
            <a:ext cx="1943099" cy="457199"/>
          </a:xfrm>
          <a:prstGeom prst="rect">
            <a:avLst/>
          </a:prstGeom>
          <a:noFill/>
          <a:ln>
            <a:noFill/>
          </a:ln>
        </p:spPr>
      </p:pic>
      <p:pic>
        <p:nvPicPr>
          <p:cNvPr id="407" name="Google Shape;407;p99"/>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ext 3 Column">
    <p:spTree>
      <p:nvGrpSpPr>
        <p:cNvPr id="408" name="Shape 408"/>
        <p:cNvGrpSpPr/>
        <p:nvPr/>
      </p:nvGrpSpPr>
      <p:grpSpPr>
        <a:xfrm>
          <a:off x="0" y="0"/>
          <a:ext cx="0" cy="0"/>
          <a:chOff x="0" y="0"/>
          <a:chExt cx="0" cy="0"/>
        </a:xfrm>
      </p:grpSpPr>
      <p:sp>
        <p:nvSpPr>
          <p:cNvPr id="409" name="Google Shape;409;p100"/>
          <p:cNvSpPr txBox="1"/>
          <p:nvPr>
            <p:ph type="title"/>
          </p:nvPr>
        </p:nvSpPr>
        <p:spPr>
          <a:xfrm>
            <a:off x="520132" y="457158"/>
            <a:ext cx="9464100" cy="4800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1800"/>
              <a:buNone/>
              <a:defRPr b="1" i="0" sz="2800">
                <a:solidFill>
                  <a:srgbClr val="00A6CE"/>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p100"/>
          <p:cNvSpPr txBox="1"/>
          <p:nvPr>
            <p:ph idx="1" type="body"/>
          </p:nvPr>
        </p:nvSpPr>
        <p:spPr>
          <a:xfrm>
            <a:off x="441076" y="1236663"/>
            <a:ext cx="10022400" cy="4080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000">
                <a:solidFill>
                  <a:srgbClr val="53575A"/>
                </a:solidFill>
              </a:defRPr>
            </a:lvl1pPr>
            <a:lvl2pPr indent="-228600" lvl="1" marL="914400" algn="l">
              <a:lnSpc>
                <a:spcPct val="90000"/>
              </a:lnSpc>
              <a:spcBef>
                <a:spcPts val="500"/>
              </a:spcBef>
              <a:spcAft>
                <a:spcPts val="0"/>
              </a:spcAft>
              <a:buSzPts val="2000"/>
              <a:buNone/>
              <a:defRPr/>
            </a:lvl2pPr>
            <a:lvl3pPr indent="-228600" lvl="2" marL="1371600" algn="l">
              <a:lnSpc>
                <a:spcPct val="90000"/>
              </a:lnSpc>
              <a:spcBef>
                <a:spcPts val="500"/>
              </a:spcBef>
              <a:spcAft>
                <a:spcPts val="0"/>
              </a:spcAft>
              <a:buSzPts val="1800"/>
              <a:buNone/>
              <a:defRPr/>
            </a:lvl3pPr>
            <a:lvl4pPr indent="-228600" lvl="3" marL="1828800" algn="l">
              <a:lnSpc>
                <a:spcPct val="90000"/>
              </a:lnSpc>
              <a:spcBef>
                <a:spcPts val="500"/>
              </a:spcBef>
              <a:spcAft>
                <a:spcPts val="0"/>
              </a:spcAft>
              <a:buSzPts val="1800"/>
              <a:buNone/>
              <a:defRPr/>
            </a:lvl4pPr>
            <a:lvl5pPr indent="-228600" lvl="4" marL="2286000" algn="l">
              <a:lnSpc>
                <a:spcPct val="90000"/>
              </a:lnSpc>
              <a:spcBef>
                <a:spcPts val="500"/>
              </a:spcBef>
              <a:spcAft>
                <a:spcPts val="0"/>
              </a:spcAft>
              <a:buSzPts val="18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7" name="Shape 417"/>
        <p:cNvGrpSpPr/>
        <p:nvPr/>
      </p:nvGrpSpPr>
      <p:grpSpPr>
        <a:xfrm>
          <a:off x="0" y="0"/>
          <a:ext cx="0" cy="0"/>
          <a:chOff x="0" y="0"/>
          <a:chExt cx="0" cy="0"/>
        </a:xfrm>
      </p:grpSpPr>
      <p:sp>
        <p:nvSpPr>
          <p:cNvPr id="418" name="Google Shape;418;p60"/>
          <p:cNvSpPr txBox="1"/>
          <p:nvPr>
            <p:ph type="title"/>
          </p:nvPr>
        </p:nvSpPr>
        <p:spPr>
          <a:xfrm>
            <a:off x="754380" y="328613"/>
            <a:ext cx="9464100" cy="1193100"/>
          </a:xfrm>
          <a:prstGeom prst="rect">
            <a:avLst/>
          </a:prstGeom>
          <a:noFill/>
          <a:ln>
            <a:noFill/>
          </a:ln>
        </p:spPr>
        <p:txBody>
          <a:bodyPr anchorCtr="0" anchor="ctr" bIns="41125" lIns="82275" spcFirstLastPara="1" rIns="82275" wrap="square" tIns="41125">
            <a:normAutofit/>
          </a:bodyPr>
          <a:lstStyle>
            <a:lvl1pPr lvl="0" algn="l">
              <a:lnSpc>
                <a:spcPct val="9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19" name="Google Shape;419;p60"/>
          <p:cNvSpPr txBox="1"/>
          <p:nvPr>
            <p:ph idx="1" type="body"/>
          </p:nvPr>
        </p:nvSpPr>
        <p:spPr>
          <a:xfrm>
            <a:off x="754380" y="1643063"/>
            <a:ext cx="9464100" cy="3916200"/>
          </a:xfrm>
          <a:prstGeom prst="rect">
            <a:avLst/>
          </a:prstGeom>
          <a:noFill/>
          <a:ln>
            <a:noFill/>
          </a:ln>
        </p:spPr>
        <p:txBody>
          <a:bodyPr anchorCtr="0" anchor="t" bIns="41125" lIns="82275" spcFirstLastPara="1" rIns="82275" wrap="square" tIns="41125">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20" name="Google Shape;420;p60"/>
          <p:cNvSpPr txBox="1"/>
          <p:nvPr>
            <p:ph idx="12" type="sldNum"/>
          </p:nvPr>
        </p:nvSpPr>
        <p:spPr>
          <a:xfrm>
            <a:off x="7749540" y="5720715"/>
            <a:ext cx="2469000" cy="328500"/>
          </a:xfrm>
          <a:prstGeom prst="rect">
            <a:avLst/>
          </a:prstGeom>
          <a:noFill/>
          <a:ln>
            <a:noFill/>
          </a:ln>
        </p:spPr>
        <p:txBody>
          <a:bodyPr anchorCtr="0" anchor="ctr" bIns="41125" lIns="82275" spcFirstLastPara="1" rIns="82275" wrap="square" tIns="41125">
            <a:noAutofit/>
          </a:bodyPr>
          <a:lstStyle>
            <a:lvl1pPr indent="0" lvl="0"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21" name="Google Shape;421;p60"/>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22" name="Shape 422"/>
        <p:cNvGrpSpPr/>
        <p:nvPr/>
      </p:nvGrpSpPr>
      <p:grpSpPr>
        <a:xfrm>
          <a:off x="0" y="0"/>
          <a:ext cx="0" cy="0"/>
          <a:chOff x="0" y="0"/>
          <a:chExt cx="0" cy="0"/>
        </a:xfrm>
      </p:grpSpPr>
      <p:sp>
        <p:nvSpPr>
          <p:cNvPr id="423" name="Google Shape;423;p101"/>
          <p:cNvSpPr/>
          <p:nvPr/>
        </p:nvSpPr>
        <p:spPr>
          <a:xfrm>
            <a:off x="0" y="0"/>
            <a:ext cx="10968900" cy="6172200"/>
          </a:xfrm>
          <a:prstGeom prst="rect">
            <a:avLst/>
          </a:prstGeom>
          <a:solidFill>
            <a:srgbClr val="53575A"/>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3575A"/>
              </a:solidFill>
              <a:latin typeface="Calibri"/>
              <a:ea typeface="Calibri"/>
              <a:cs typeface="Calibri"/>
              <a:sym typeface="Calibri"/>
            </a:endParaRPr>
          </a:p>
        </p:txBody>
      </p:sp>
      <p:sp>
        <p:nvSpPr>
          <p:cNvPr id="424" name="Google Shape;424;p101"/>
          <p:cNvSpPr/>
          <p:nvPr/>
        </p:nvSpPr>
        <p:spPr>
          <a:xfrm>
            <a:off x="3842" y="2950964"/>
            <a:ext cx="10968900" cy="3227700"/>
          </a:xfrm>
          <a:prstGeom prst="rect">
            <a:avLst/>
          </a:prstGeom>
          <a:solidFill>
            <a:srgbClr val="00A6CE"/>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3575A"/>
              </a:solidFill>
              <a:latin typeface="Calibri"/>
              <a:ea typeface="Calibri"/>
              <a:cs typeface="Calibri"/>
              <a:sym typeface="Calibri"/>
            </a:endParaRPr>
          </a:p>
        </p:txBody>
      </p:sp>
      <p:sp>
        <p:nvSpPr>
          <p:cNvPr id="425" name="Google Shape;425;p101"/>
          <p:cNvSpPr txBox="1"/>
          <p:nvPr>
            <p:ph type="ctrTitle"/>
          </p:nvPr>
        </p:nvSpPr>
        <p:spPr>
          <a:xfrm>
            <a:off x="457200" y="2377440"/>
            <a:ext cx="10058400" cy="563100"/>
          </a:xfrm>
          <a:prstGeom prst="rect">
            <a:avLst/>
          </a:prstGeom>
          <a:noFill/>
          <a:ln>
            <a:noFill/>
          </a:ln>
        </p:spPr>
        <p:txBody>
          <a:bodyPr anchorCtr="0" anchor="t" bIns="41125" lIns="0" spcFirstLastPara="1" rIns="82275" wrap="square" tIns="41125">
            <a:spAutoFit/>
          </a:bodyPr>
          <a:lstStyle>
            <a:lvl1pPr lvl="0" algn="l">
              <a:lnSpc>
                <a:spcPct val="90000"/>
              </a:lnSpc>
              <a:spcBef>
                <a:spcPts val="0"/>
              </a:spcBef>
              <a:spcAft>
                <a:spcPts val="0"/>
              </a:spcAft>
              <a:buClr>
                <a:schemeClr val="dk1"/>
              </a:buClr>
              <a:buSzPts val="54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26" name="Google Shape;426;p101"/>
          <p:cNvSpPr txBox="1"/>
          <p:nvPr>
            <p:ph idx="1" type="subTitle"/>
          </p:nvPr>
        </p:nvSpPr>
        <p:spPr>
          <a:xfrm>
            <a:off x="457200" y="2962656"/>
            <a:ext cx="10058400" cy="783900"/>
          </a:xfrm>
          <a:prstGeom prst="rect">
            <a:avLst/>
          </a:prstGeom>
          <a:noFill/>
          <a:ln>
            <a:noFill/>
          </a:ln>
        </p:spPr>
        <p:txBody>
          <a:bodyPr anchorCtr="0" anchor="t" bIns="41125" lIns="0" spcFirstLastPara="1" rIns="0" wrap="square" tIns="0">
            <a:normAutofit/>
          </a:bodyPr>
          <a:lstStyle>
            <a:lvl1pPr lvl="0" algn="l">
              <a:lnSpc>
                <a:spcPct val="90000"/>
              </a:lnSpc>
              <a:spcBef>
                <a:spcPts val="1200"/>
              </a:spcBef>
              <a:spcAft>
                <a:spcPts val="0"/>
              </a:spcAft>
              <a:buClr>
                <a:schemeClr val="dk1"/>
              </a:buClr>
              <a:buSzPts val="2200"/>
              <a:buNone/>
              <a:defRPr sz="1800">
                <a:solidFill>
                  <a:srgbClr val="53575A"/>
                </a:solidFill>
              </a:defRPr>
            </a:lvl1pPr>
            <a:lvl2pPr lvl="1" algn="ctr">
              <a:lnSpc>
                <a:spcPct val="90000"/>
              </a:lnSpc>
              <a:spcBef>
                <a:spcPts val="600"/>
              </a:spcBef>
              <a:spcAft>
                <a:spcPts val="0"/>
              </a:spcAft>
              <a:buClr>
                <a:schemeClr val="dk1"/>
              </a:buClr>
              <a:buSzPts val="1800"/>
              <a:buNone/>
              <a:defRPr sz="2400"/>
            </a:lvl2pPr>
            <a:lvl3pPr lvl="2" algn="ctr">
              <a:lnSpc>
                <a:spcPct val="90000"/>
              </a:lnSpc>
              <a:spcBef>
                <a:spcPts val="600"/>
              </a:spcBef>
              <a:spcAft>
                <a:spcPts val="0"/>
              </a:spcAft>
              <a:buClr>
                <a:schemeClr val="dk1"/>
              </a:buClr>
              <a:buSzPts val="1600"/>
              <a:buNone/>
              <a:defRPr sz="2200"/>
            </a:lvl3pPr>
            <a:lvl4pPr lvl="3" algn="ctr">
              <a:lnSpc>
                <a:spcPct val="90000"/>
              </a:lnSpc>
              <a:spcBef>
                <a:spcPts val="600"/>
              </a:spcBef>
              <a:spcAft>
                <a:spcPts val="0"/>
              </a:spcAft>
              <a:buClr>
                <a:schemeClr val="dk1"/>
              </a:buClr>
              <a:buSzPts val="1400"/>
              <a:buNone/>
              <a:defRPr sz="1900"/>
            </a:lvl4pPr>
            <a:lvl5pPr lvl="4" algn="ctr">
              <a:lnSpc>
                <a:spcPct val="90000"/>
              </a:lnSpc>
              <a:spcBef>
                <a:spcPts val="600"/>
              </a:spcBef>
              <a:spcAft>
                <a:spcPts val="0"/>
              </a:spcAft>
              <a:buClr>
                <a:schemeClr val="dk1"/>
              </a:buClr>
              <a:buSzPts val="1400"/>
              <a:buNone/>
              <a:defRPr sz="1900"/>
            </a:lvl5pPr>
            <a:lvl6pPr lvl="5" algn="ctr">
              <a:lnSpc>
                <a:spcPct val="90000"/>
              </a:lnSpc>
              <a:spcBef>
                <a:spcPts val="600"/>
              </a:spcBef>
              <a:spcAft>
                <a:spcPts val="0"/>
              </a:spcAft>
              <a:buClr>
                <a:schemeClr val="dk1"/>
              </a:buClr>
              <a:buSzPts val="1400"/>
              <a:buNone/>
              <a:defRPr sz="1900"/>
            </a:lvl6pPr>
            <a:lvl7pPr lvl="6" algn="ctr">
              <a:lnSpc>
                <a:spcPct val="90000"/>
              </a:lnSpc>
              <a:spcBef>
                <a:spcPts val="600"/>
              </a:spcBef>
              <a:spcAft>
                <a:spcPts val="0"/>
              </a:spcAft>
              <a:buClr>
                <a:schemeClr val="dk1"/>
              </a:buClr>
              <a:buSzPts val="1400"/>
              <a:buNone/>
              <a:defRPr sz="1900"/>
            </a:lvl7pPr>
            <a:lvl8pPr lvl="7" algn="ctr">
              <a:lnSpc>
                <a:spcPct val="90000"/>
              </a:lnSpc>
              <a:spcBef>
                <a:spcPts val="600"/>
              </a:spcBef>
              <a:spcAft>
                <a:spcPts val="0"/>
              </a:spcAft>
              <a:buClr>
                <a:schemeClr val="dk1"/>
              </a:buClr>
              <a:buSzPts val="1400"/>
              <a:buNone/>
              <a:defRPr sz="1900"/>
            </a:lvl8pPr>
            <a:lvl9pPr lvl="8" algn="ctr">
              <a:lnSpc>
                <a:spcPct val="90000"/>
              </a:lnSpc>
              <a:spcBef>
                <a:spcPts val="600"/>
              </a:spcBef>
              <a:spcAft>
                <a:spcPts val="0"/>
              </a:spcAft>
              <a:buClr>
                <a:schemeClr val="dk1"/>
              </a:buClr>
              <a:buSzPts val="1400"/>
              <a:buNone/>
              <a:defRPr sz="1900"/>
            </a:lvl9pPr>
          </a:lstStyle>
          <a:p/>
        </p:txBody>
      </p:sp>
      <p:sp>
        <p:nvSpPr>
          <p:cNvPr id="427" name="Google Shape;427;p101"/>
          <p:cNvSpPr txBox="1"/>
          <p:nvPr>
            <p:ph idx="2" type="body"/>
          </p:nvPr>
        </p:nvSpPr>
        <p:spPr>
          <a:xfrm>
            <a:off x="457200" y="457200"/>
            <a:ext cx="10058400" cy="779400"/>
          </a:xfrm>
          <a:prstGeom prst="rect">
            <a:avLst/>
          </a:prstGeom>
          <a:noFill/>
          <a:ln>
            <a:noFill/>
          </a:ln>
        </p:spPr>
        <p:txBody>
          <a:bodyPr anchorCtr="0" anchor="t" bIns="41125" lIns="0" spcFirstLastPara="1" rIns="0" wrap="square" tIns="41125">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28" name="Google Shape;428;p101"/>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pic>
        <p:nvPicPr>
          <p:cNvPr id="429" name="Google Shape;429;p101"/>
          <p:cNvPicPr preferRelativeResize="0"/>
          <p:nvPr/>
        </p:nvPicPr>
        <p:blipFill rotWithShape="1">
          <a:blip r:embed="rId2">
            <a:alphaModFix/>
          </a:blip>
          <a:srcRect b="0" l="0" r="0" t="0"/>
          <a:stretch/>
        </p:blipFill>
        <p:spPr>
          <a:xfrm>
            <a:off x="8577072" y="5532120"/>
            <a:ext cx="1943102" cy="457200"/>
          </a:xfrm>
          <a:prstGeom prst="rect">
            <a:avLst/>
          </a:prstGeom>
          <a:noFill/>
          <a:ln>
            <a:noFill/>
          </a:ln>
        </p:spPr>
      </p:pic>
      <p:pic>
        <p:nvPicPr>
          <p:cNvPr id="430" name="Google Shape;430;p101"/>
          <p:cNvPicPr preferRelativeResize="0"/>
          <p:nvPr/>
        </p:nvPicPr>
        <p:blipFill rotWithShape="1">
          <a:blip r:embed="rId2">
            <a:alphaModFix/>
          </a:blip>
          <a:srcRect b="0" l="0" r="0" t="0"/>
          <a:stretch/>
        </p:blipFill>
        <p:spPr>
          <a:xfrm>
            <a:off x="8572500" y="5532596"/>
            <a:ext cx="1943102" cy="457200"/>
          </a:xfrm>
          <a:prstGeom prst="rect">
            <a:avLst/>
          </a:prstGeom>
          <a:noFill/>
          <a:ln>
            <a:noFill/>
          </a:ln>
        </p:spPr>
      </p:pic>
      <p:pic>
        <p:nvPicPr>
          <p:cNvPr id="431" name="Google Shape;431;p101"/>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432" name="Shape 432"/>
        <p:cNvGrpSpPr/>
        <p:nvPr/>
      </p:nvGrpSpPr>
      <p:grpSpPr>
        <a:xfrm>
          <a:off x="0" y="0"/>
          <a:ext cx="0" cy="0"/>
          <a:chOff x="0" y="0"/>
          <a:chExt cx="0" cy="0"/>
        </a:xfrm>
      </p:grpSpPr>
      <p:sp>
        <p:nvSpPr>
          <p:cNvPr id="433" name="Google Shape;433;p102"/>
          <p:cNvSpPr/>
          <p:nvPr/>
        </p:nvSpPr>
        <p:spPr>
          <a:xfrm>
            <a:off x="3842" y="2944652"/>
            <a:ext cx="10968900" cy="3227700"/>
          </a:xfrm>
          <a:prstGeom prst="rect">
            <a:avLst/>
          </a:prstGeom>
          <a:solidFill>
            <a:srgbClr val="00A6CE"/>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3575A"/>
              </a:solidFill>
              <a:latin typeface="Calibri"/>
              <a:ea typeface="Calibri"/>
              <a:cs typeface="Calibri"/>
              <a:sym typeface="Calibri"/>
            </a:endParaRPr>
          </a:p>
        </p:txBody>
      </p:sp>
      <p:sp>
        <p:nvSpPr>
          <p:cNvPr id="434" name="Google Shape;434;p102"/>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sp>
        <p:nvSpPr>
          <p:cNvPr id="435" name="Google Shape;435;p102"/>
          <p:cNvSpPr txBox="1"/>
          <p:nvPr>
            <p:ph type="title"/>
          </p:nvPr>
        </p:nvSpPr>
        <p:spPr>
          <a:xfrm>
            <a:off x="457200" y="457201"/>
            <a:ext cx="10058400" cy="480000"/>
          </a:xfrm>
          <a:prstGeom prst="rect">
            <a:avLst/>
          </a:prstGeom>
          <a:noFill/>
          <a:ln>
            <a:noFill/>
          </a:ln>
        </p:spPr>
        <p:txBody>
          <a:bodyPr anchorCtr="0" anchor="t" bIns="41125" lIns="0" spcFirstLastPara="1" rIns="0" wrap="square" tIns="41125">
            <a:spAutoFit/>
          </a:bodyPr>
          <a:lstStyle>
            <a:lvl1pPr lvl="0" algn="l">
              <a:lnSpc>
                <a:spcPct val="90000"/>
              </a:lnSpc>
              <a:spcBef>
                <a:spcPts val="0"/>
              </a:spcBef>
              <a:spcAft>
                <a:spcPts val="0"/>
              </a:spcAft>
              <a:buClr>
                <a:schemeClr val="dk1"/>
              </a:buClr>
              <a:buSzPts val="1600"/>
              <a:buFont typeface="Calibri"/>
              <a:buNone/>
              <a:defRPr b="0" i="0" sz="2800">
                <a:solidFill>
                  <a:srgbClr val="00A6CE"/>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36" name="Google Shape;436;p102"/>
          <p:cNvSpPr txBox="1"/>
          <p:nvPr>
            <p:ph idx="1" type="body"/>
          </p:nvPr>
        </p:nvSpPr>
        <p:spPr>
          <a:xfrm>
            <a:off x="457200" y="4037136"/>
            <a:ext cx="3323400" cy="390900"/>
          </a:xfrm>
          <a:prstGeom prst="rect">
            <a:avLst/>
          </a:prstGeom>
          <a:noFill/>
          <a:ln>
            <a:noFill/>
          </a:ln>
        </p:spPr>
        <p:txBody>
          <a:bodyPr anchorCtr="0" anchor="t" bIns="41125" lIns="0" spcFirstLastPara="1" rIns="0" wrap="square" tIns="41125">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2000"/>
              <a:buNone/>
              <a:defRPr sz="2000">
                <a:solidFill>
                  <a:schemeClr val="lt1"/>
                </a:solidFill>
              </a:defRPr>
            </a:lvl3pPr>
            <a:lvl4pPr indent="-228600" lvl="3" marL="1828800" algn="l">
              <a:lnSpc>
                <a:spcPct val="90000"/>
              </a:lnSpc>
              <a:spcBef>
                <a:spcPts val="500"/>
              </a:spcBef>
              <a:spcAft>
                <a:spcPts val="0"/>
              </a:spcAft>
              <a:buClr>
                <a:schemeClr val="lt1"/>
              </a:buClr>
              <a:buSzPts val="2000"/>
              <a:buNone/>
              <a:defRPr sz="2000">
                <a:solidFill>
                  <a:schemeClr val="lt1"/>
                </a:solidFill>
              </a:defRPr>
            </a:lvl4pPr>
            <a:lvl5pPr indent="-228600" lvl="4" marL="2286000" algn="l">
              <a:lnSpc>
                <a:spcPct val="90000"/>
              </a:lnSpc>
              <a:spcBef>
                <a:spcPts val="500"/>
              </a:spcBef>
              <a:spcAft>
                <a:spcPts val="0"/>
              </a:spcAft>
              <a:buClr>
                <a:schemeClr val="lt1"/>
              </a:buClr>
              <a:buSzPts val="2000"/>
              <a:buNone/>
              <a:defRPr sz="2000">
                <a:solidFill>
                  <a:schemeClr val="lt1"/>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37" name="Google Shape;437;p102"/>
          <p:cNvSpPr txBox="1"/>
          <p:nvPr>
            <p:ph idx="2" type="body"/>
          </p:nvPr>
        </p:nvSpPr>
        <p:spPr>
          <a:xfrm>
            <a:off x="457200" y="3552825"/>
            <a:ext cx="3323400" cy="476400"/>
          </a:xfrm>
          <a:prstGeom prst="rect">
            <a:avLst/>
          </a:prstGeom>
          <a:noFill/>
          <a:ln>
            <a:noFill/>
          </a:ln>
        </p:spPr>
        <p:txBody>
          <a:bodyPr anchorCtr="0" anchor="b" bIns="41125" lIns="82275" spcFirstLastPara="1" rIns="82275" wrap="square" tIns="41125">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2000"/>
              <a:buNone/>
              <a:defRPr sz="2000"/>
            </a:lvl2pPr>
            <a:lvl3pPr indent="-228600" lvl="2" marL="1371600" algn="l">
              <a:lnSpc>
                <a:spcPct val="90000"/>
              </a:lnSpc>
              <a:spcBef>
                <a:spcPts val="500"/>
              </a:spcBef>
              <a:spcAft>
                <a:spcPts val="0"/>
              </a:spcAft>
              <a:buClr>
                <a:schemeClr val="dk1"/>
              </a:buClr>
              <a:buSzPts val="2000"/>
              <a:buNone/>
              <a:defRPr sz="20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38" name="Google Shape;438;p102"/>
          <p:cNvSpPr/>
          <p:nvPr>
            <p:ph idx="3" type="pic"/>
          </p:nvPr>
        </p:nvSpPr>
        <p:spPr>
          <a:xfrm>
            <a:off x="457200"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sp>
        <p:nvSpPr>
          <p:cNvPr id="439" name="Google Shape;439;p102"/>
          <p:cNvSpPr txBox="1"/>
          <p:nvPr>
            <p:ph idx="4" type="body"/>
          </p:nvPr>
        </p:nvSpPr>
        <p:spPr>
          <a:xfrm>
            <a:off x="3844089" y="4037136"/>
            <a:ext cx="3323400" cy="390900"/>
          </a:xfrm>
          <a:prstGeom prst="rect">
            <a:avLst/>
          </a:prstGeom>
          <a:noFill/>
          <a:ln>
            <a:noFill/>
          </a:ln>
        </p:spPr>
        <p:txBody>
          <a:bodyPr anchorCtr="0" anchor="t" bIns="41125" lIns="0" spcFirstLastPara="1" rIns="0" wrap="square" tIns="41125">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2000"/>
              <a:buNone/>
              <a:defRPr sz="2000">
                <a:solidFill>
                  <a:schemeClr val="lt1"/>
                </a:solidFill>
              </a:defRPr>
            </a:lvl3pPr>
            <a:lvl4pPr indent="-228600" lvl="3" marL="1828800" algn="l">
              <a:lnSpc>
                <a:spcPct val="90000"/>
              </a:lnSpc>
              <a:spcBef>
                <a:spcPts val="500"/>
              </a:spcBef>
              <a:spcAft>
                <a:spcPts val="0"/>
              </a:spcAft>
              <a:buClr>
                <a:schemeClr val="lt1"/>
              </a:buClr>
              <a:buSzPts val="2000"/>
              <a:buNone/>
              <a:defRPr sz="2000">
                <a:solidFill>
                  <a:schemeClr val="lt1"/>
                </a:solidFill>
              </a:defRPr>
            </a:lvl4pPr>
            <a:lvl5pPr indent="-228600" lvl="4" marL="2286000" algn="l">
              <a:lnSpc>
                <a:spcPct val="90000"/>
              </a:lnSpc>
              <a:spcBef>
                <a:spcPts val="500"/>
              </a:spcBef>
              <a:spcAft>
                <a:spcPts val="0"/>
              </a:spcAft>
              <a:buClr>
                <a:schemeClr val="lt1"/>
              </a:buClr>
              <a:buSzPts val="2000"/>
              <a:buNone/>
              <a:defRPr sz="2000">
                <a:solidFill>
                  <a:schemeClr val="lt1"/>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40" name="Google Shape;440;p102"/>
          <p:cNvSpPr txBox="1"/>
          <p:nvPr>
            <p:ph idx="5" type="body"/>
          </p:nvPr>
        </p:nvSpPr>
        <p:spPr>
          <a:xfrm>
            <a:off x="3844089" y="3552825"/>
            <a:ext cx="3323400" cy="476400"/>
          </a:xfrm>
          <a:prstGeom prst="rect">
            <a:avLst/>
          </a:prstGeom>
          <a:noFill/>
          <a:ln>
            <a:noFill/>
          </a:ln>
        </p:spPr>
        <p:txBody>
          <a:bodyPr anchorCtr="0" anchor="b" bIns="41125" lIns="82275" spcFirstLastPara="1" rIns="82275" wrap="square" tIns="41125">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2000"/>
              <a:buNone/>
              <a:defRPr sz="2000"/>
            </a:lvl2pPr>
            <a:lvl3pPr indent="-228600" lvl="2" marL="1371600" algn="l">
              <a:lnSpc>
                <a:spcPct val="90000"/>
              </a:lnSpc>
              <a:spcBef>
                <a:spcPts val="500"/>
              </a:spcBef>
              <a:spcAft>
                <a:spcPts val="0"/>
              </a:spcAft>
              <a:buClr>
                <a:schemeClr val="dk1"/>
              </a:buClr>
              <a:buSzPts val="2000"/>
              <a:buNone/>
              <a:defRPr sz="20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41" name="Google Shape;441;p102"/>
          <p:cNvSpPr/>
          <p:nvPr>
            <p:ph idx="6" type="pic"/>
          </p:nvPr>
        </p:nvSpPr>
        <p:spPr>
          <a:xfrm>
            <a:off x="3844089"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sp>
        <p:nvSpPr>
          <p:cNvPr id="442" name="Google Shape;442;p102"/>
          <p:cNvSpPr txBox="1"/>
          <p:nvPr>
            <p:ph idx="7" type="body"/>
          </p:nvPr>
        </p:nvSpPr>
        <p:spPr>
          <a:xfrm>
            <a:off x="7230979" y="4037136"/>
            <a:ext cx="3323400" cy="390900"/>
          </a:xfrm>
          <a:prstGeom prst="rect">
            <a:avLst/>
          </a:prstGeom>
          <a:noFill/>
          <a:ln>
            <a:noFill/>
          </a:ln>
        </p:spPr>
        <p:txBody>
          <a:bodyPr anchorCtr="0" anchor="t" bIns="41125" lIns="0" spcFirstLastPara="1" rIns="0" wrap="square" tIns="41125">
            <a:noAutofit/>
          </a:bodyPr>
          <a:lstStyle>
            <a:lvl1pPr indent="-228600" lvl="0" marL="457200" algn="l">
              <a:lnSpc>
                <a:spcPct val="100000"/>
              </a:lnSpc>
              <a:spcBef>
                <a:spcPts val="0"/>
              </a:spcBef>
              <a:spcAft>
                <a:spcPts val="0"/>
              </a:spcAft>
              <a:buClr>
                <a:srgbClr val="53575A"/>
              </a:buClr>
              <a:buSzPts val="1400"/>
              <a:buNone/>
              <a:defRPr b="1" i="0" sz="1400">
                <a:solidFill>
                  <a:srgbClr val="53575A"/>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2000"/>
              <a:buNone/>
              <a:defRPr sz="2000">
                <a:solidFill>
                  <a:schemeClr val="lt1"/>
                </a:solidFill>
              </a:defRPr>
            </a:lvl3pPr>
            <a:lvl4pPr indent="-228600" lvl="3" marL="1828800" algn="l">
              <a:lnSpc>
                <a:spcPct val="90000"/>
              </a:lnSpc>
              <a:spcBef>
                <a:spcPts val="500"/>
              </a:spcBef>
              <a:spcAft>
                <a:spcPts val="0"/>
              </a:spcAft>
              <a:buClr>
                <a:schemeClr val="lt1"/>
              </a:buClr>
              <a:buSzPts val="2000"/>
              <a:buNone/>
              <a:defRPr sz="2000">
                <a:solidFill>
                  <a:schemeClr val="lt1"/>
                </a:solidFill>
              </a:defRPr>
            </a:lvl4pPr>
            <a:lvl5pPr indent="-228600" lvl="4" marL="2286000" algn="l">
              <a:lnSpc>
                <a:spcPct val="90000"/>
              </a:lnSpc>
              <a:spcBef>
                <a:spcPts val="500"/>
              </a:spcBef>
              <a:spcAft>
                <a:spcPts val="0"/>
              </a:spcAft>
              <a:buClr>
                <a:schemeClr val="lt1"/>
              </a:buClr>
              <a:buSzPts val="2000"/>
              <a:buNone/>
              <a:defRPr sz="2000">
                <a:solidFill>
                  <a:schemeClr val="lt1"/>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43" name="Google Shape;443;p102"/>
          <p:cNvSpPr txBox="1"/>
          <p:nvPr>
            <p:ph idx="8" type="body"/>
          </p:nvPr>
        </p:nvSpPr>
        <p:spPr>
          <a:xfrm>
            <a:off x="7230979" y="3552825"/>
            <a:ext cx="3323400" cy="476400"/>
          </a:xfrm>
          <a:prstGeom prst="rect">
            <a:avLst/>
          </a:prstGeom>
          <a:noFill/>
          <a:ln>
            <a:noFill/>
          </a:ln>
        </p:spPr>
        <p:txBody>
          <a:bodyPr anchorCtr="0" anchor="b" bIns="41125" lIns="82275" spcFirstLastPara="1" rIns="82275" wrap="square" tIns="41125">
            <a:noAutofit/>
          </a:bodyPr>
          <a:lstStyle>
            <a:lvl1pPr indent="-228600" lvl="0" marL="457200" algn="l">
              <a:lnSpc>
                <a:spcPct val="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dk1"/>
              </a:buClr>
              <a:buSzPts val="2000"/>
              <a:buNone/>
              <a:defRPr sz="2000"/>
            </a:lvl2pPr>
            <a:lvl3pPr indent="-228600" lvl="2" marL="1371600" algn="l">
              <a:lnSpc>
                <a:spcPct val="90000"/>
              </a:lnSpc>
              <a:spcBef>
                <a:spcPts val="500"/>
              </a:spcBef>
              <a:spcAft>
                <a:spcPts val="0"/>
              </a:spcAft>
              <a:buClr>
                <a:schemeClr val="dk1"/>
              </a:buClr>
              <a:buSzPts val="2000"/>
              <a:buNone/>
              <a:defRPr sz="20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44" name="Google Shape;444;p102"/>
          <p:cNvSpPr/>
          <p:nvPr>
            <p:ph idx="9" type="pic"/>
          </p:nvPr>
        </p:nvSpPr>
        <p:spPr>
          <a:xfrm>
            <a:off x="7230979" y="1219200"/>
            <a:ext cx="2190900" cy="2333700"/>
          </a:xfrm>
          <a:prstGeom prst="rect">
            <a:avLst/>
          </a:prstGeom>
          <a:solidFill>
            <a:srgbClr val="53575A"/>
          </a:solidFill>
          <a:ln cap="flat" cmpd="sng" w="9525">
            <a:solidFill>
              <a:schemeClr val="lt1"/>
            </a:solidFill>
            <a:prstDash val="solid"/>
            <a:round/>
            <a:headEnd len="sm" w="sm" type="none"/>
            <a:tailEnd len="sm" w="sm" type="none"/>
          </a:ln>
        </p:spPr>
      </p:sp>
      <p:pic>
        <p:nvPicPr>
          <p:cNvPr id="445" name="Google Shape;445;p102"/>
          <p:cNvPicPr preferRelativeResize="0"/>
          <p:nvPr/>
        </p:nvPicPr>
        <p:blipFill rotWithShape="1">
          <a:blip r:embed="rId2">
            <a:alphaModFix/>
          </a:blip>
          <a:srcRect b="0" l="0" r="0" t="0"/>
          <a:stretch/>
        </p:blipFill>
        <p:spPr>
          <a:xfrm>
            <a:off x="8577072" y="5532120"/>
            <a:ext cx="1943102" cy="457200"/>
          </a:xfrm>
          <a:prstGeom prst="rect">
            <a:avLst/>
          </a:prstGeom>
          <a:noFill/>
          <a:ln>
            <a:noFill/>
          </a:ln>
        </p:spPr>
      </p:pic>
      <p:pic>
        <p:nvPicPr>
          <p:cNvPr id="446" name="Google Shape;446;p102"/>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49" name="Shape 49"/>
        <p:cNvGrpSpPr/>
        <p:nvPr/>
      </p:nvGrpSpPr>
      <p:grpSpPr>
        <a:xfrm>
          <a:off x="0" y="0"/>
          <a:ext cx="0" cy="0"/>
          <a:chOff x="0" y="0"/>
          <a:chExt cx="0" cy="0"/>
        </a:xfrm>
      </p:grpSpPr>
      <p:sp>
        <p:nvSpPr>
          <p:cNvPr id="50" name="Google Shape;50;p61"/>
          <p:cNvSpPr txBox="1"/>
          <p:nvPr>
            <p:ph type="title"/>
          </p:nvPr>
        </p:nvSpPr>
        <p:spPr>
          <a:xfrm>
            <a:off x="457200" y="457200"/>
            <a:ext cx="10058400" cy="590891"/>
          </a:xfrm>
          <a:prstGeom prst="rect">
            <a:avLst/>
          </a:prstGeom>
          <a:noFill/>
          <a:ln>
            <a:noFill/>
          </a:ln>
        </p:spPr>
        <p:txBody>
          <a:bodyPr anchorCtr="0" anchor="t" bIns="45700" lIns="0" spcFirstLastPara="1" rIns="0" wrap="square" tIns="45700">
            <a:spAutoFit/>
          </a:bodyPr>
          <a:lstStyle>
            <a:lvl1pPr lvl="0" algn="l">
              <a:lnSpc>
                <a:spcPct val="90000"/>
              </a:lnSpc>
              <a:spcBef>
                <a:spcPts val="0"/>
              </a:spcBef>
              <a:spcAft>
                <a:spcPts val="0"/>
              </a:spcAft>
              <a:buClr>
                <a:schemeClr val="dk1"/>
              </a:buClr>
              <a:buSzPts val="1800"/>
              <a:buFont typeface="Calibri"/>
              <a:buNone/>
              <a:defRPr sz="3600">
                <a:solidFill>
                  <a:srgbClr val="5357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1"/>
          <p:cNvSpPr txBox="1"/>
          <p:nvPr>
            <p:ph idx="1" type="body"/>
          </p:nvPr>
        </p:nvSpPr>
        <p:spPr>
          <a:xfrm>
            <a:off x="457200" y="1229097"/>
            <a:ext cx="10058400" cy="3914774"/>
          </a:xfrm>
          <a:prstGeom prst="rect">
            <a:avLst/>
          </a:prstGeom>
          <a:noFill/>
          <a:ln>
            <a:noFill/>
          </a:ln>
        </p:spPr>
        <p:txBody>
          <a:bodyPr anchorCtr="0" anchor="t" bIns="45700" lIns="0" spcFirstLastPara="1" rIns="91425" wrap="square" tIns="45700">
            <a:normAutofit/>
          </a:bodyPr>
          <a:lstStyle>
            <a:lvl1pPr indent="-228600" lvl="0" marL="457200" marR="0" algn="l">
              <a:lnSpc>
                <a:spcPct val="90000"/>
              </a:lnSpc>
              <a:spcBef>
                <a:spcPts val="1200"/>
              </a:spcBef>
              <a:spcAft>
                <a:spcPts val="0"/>
              </a:spcAft>
              <a:buClr>
                <a:schemeClr val="dk1"/>
              </a:buClr>
              <a:buSzPts val="1800"/>
              <a:buFont typeface="Arial"/>
              <a:buNone/>
              <a:defRPr sz="2000">
                <a:solidFill>
                  <a:srgbClr val="53575A"/>
                </a:solidFil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52" name="Google Shape;52;p61"/>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950"/>
              <a:buFont typeface="Calibri"/>
              <a:buNone/>
            </a:pPr>
            <a:r>
              <a:rPr b="0" i="0" lang="en-US" sz="950" u="none" cap="none" strike="noStrike">
                <a:solidFill>
                  <a:srgbClr val="53575A"/>
                </a:solidFill>
                <a:latin typeface="Calibri"/>
                <a:ea typeface="Calibri"/>
                <a:cs typeface="Calibri"/>
                <a:sym typeface="Calibri"/>
              </a:rPr>
              <a:t>Advancing Equity. Ending Sexual Violence.®</a:t>
            </a:r>
            <a:endParaRPr b="0" i="0" sz="95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F1F1F1"/>
        </a:solidFill>
      </p:bgPr>
    </p:bg>
    <p:spTree>
      <p:nvGrpSpPr>
        <p:cNvPr id="447" name="Shape 447"/>
        <p:cNvGrpSpPr/>
        <p:nvPr/>
      </p:nvGrpSpPr>
      <p:grpSpPr>
        <a:xfrm>
          <a:off x="0" y="0"/>
          <a:ext cx="0" cy="0"/>
          <a:chOff x="0" y="0"/>
          <a:chExt cx="0" cy="0"/>
        </a:xfrm>
      </p:grpSpPr>
      <p:sp>
        <p:nvSpPr>
          <p:cNvPr id="448" name="Google Shape;448;p103"/>
          <p:cNvSpPr txBox="1"/>
          <p:nvPr>
            <p:ph type="title"/>
          </p:nvPr>
        </p:nvSpPr>
        <p:spPr>
          <a:xfrm>
            <a:off x="748666" y="1576564"/>
            <a:ext cx="9464100" cy="890100"/>
          </a:xfrm>
          <a:prstGeom prst="rect">
            <a:avLst/>
          </a:prstGeom>
          <a:noFill/>
          <a:ln>
            <a:noFill/>
          </a:ln>
        </p:spPr>
        <p:txBody>
          <a:bodyPr anchorCtr="0" anchor="b" bIns="41125" lIns="82275" spcFirstLastPara="1" rIns="82275" wrap="square" tIns="41125">
            <a:spAutoFit/>
          </a:bodyPr>
          <a:lstStyle>
            <a:lvl1pPr lvl="0" algn="l">
              <a:lnSpc>
                <a:spcPct val="90000"/>
              </a:lnSpc>
              <a:spcBef>
                <a:spcPts val="0"/>
              </a:spcBef>
              <a:spcAft>
                <a:spcPts val="0"/>
              </a:spcAft>
              <a:buClr>
                <a:srgbClr val="49B5FF"/>
              </a:buClr>
              <a:buSzPts val="4300"/>
              <a:buFont typeface="Avenir"/>
              <a:buNone/>
              <a:defRPr sz="5800">
                <a:solidFill>
                  <a:srgbClr val="49B5FF"/>
                </a:solidFill>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49" name="Google Shape;449;p103"/>
          <p:cNvSpPr txBox="1"/>
          <p:nvPr>
            <p:ph idx="1" type="body"/>
          </p:nvPr>
        </p:nvSpPr>
        <p:spPr>
          <a:xfrm>
            <a:off x="748666" y="2489499"/>
            <a:ext cx="9464100" cy="1350600"/>
          </a:xfrm>
          <a:prstGeom prst="rect">
            <a:avLst/>
          </a:prstGeom>
          <a:noFill/>
          <a:ln>
            <a:noFill/>
          </a:ln>
        </p:spPr>
        <p:txBody>
          <a:bodyPr anchorCtr="0" anchor="t" bIns="41125" lIns="82275" spcFirstLastPara="1" rIns="82275" wrap="square" tIns="41125">
            <a:normAutofit/>
          </a:bodyPr>
          <a:lstStyle>
            <a:lvl1pPr indent="-228600" lvl="0" marL="457200" algn="l">
              <a:lnSpc>
                <a:spcPct val="90000"/>
              </a:lnSpc>
              <a:spcBef>
                <a:spcPts val="1200"/>
              </a:spcBef>
              <a:spcAft>
                <a:spcPts val="0"/>
              </a:spcAft>
              <a:buClr>
                <a:schemeClr val="lt1"/>
              </a:buClr>
              <a:buSzPts val="2200"/>
              <a:buNone/>
              <a:defRPr sz="2900">
                <a:solidFill>
                  <a:schemeClr val="lt1"/>
                </a:solidFill>
              </a:defRPr>
            </a:lvl1pPr>
            <a:lvl2pPr indent="-228600" lvl="1" marL="914400" algn="l">
              <a:lnSpc>
                <a:spcPct val="90000"/>
              </a:lnSpc>
              <a:spcBef>
                <a:spcPts val="600"/>
              </a:spcBef>
              <a:spcAft>
                <a:spcPts val="0"/>
              </a:spcAft>
              <a:buClr>
                <a:srgbClr val="888888"/>
              </a:buClr>
              <a:buSzPts val="1800"/>
              <a:buNone/>
              <a:defRPr sz="2400">
                <a:solidFill>
                  <a:srgbClr val="888888"/>
                </a:solidFill>
              </a:defRPr>
            </a:lvl2pPr>
            <a:lvl3pPr indent="-228600" lvl="2" marL="1371600" algn="l">
              <a:lnSpc>
                <a:spcPct val="90000"/>
              </a:lnSpc>
              <a:spcBef>
                <a:spcPts val="600"/>
              </a:spcBef>
              <a:spcAft>
                <a:spcPts val="0"/>
              </a:spcAft>
              <a:buClr>
                <a:srgbClr val="888888"/>
              </a:buClr>
              <a:buSzPts val="1600"/>
              <a:buNone/>
              <a:defRPr sz="2200">
                <a:solidFill>
                  <a:srgbClr val="888888"/>
                </a:solidFill>
              </a:defRPr>
            </a:lvl3pPr>
            <a:lvl4pPr indent="-228600" lvl="3" marL="1828800" algn="l">
              <a:lnSpc>
                <a:spcPct val="90000"/>
              </a:lnSpc>
              <a:spcBef>
                <a:spcPts val="600"/>
              </a:spcBef>
              <a:spcAft>
                <a:spcPts val="0"/>
              </a:spcAft>
              <a:buClr>
                <a:srgbClr val="888888"/>
              </a:buClr>
              <a:buSzPts val="1400"/>
              <a:buNone/>
              <a:defRPr sz="1900">
                <a:solidFill>
                  <a:srgbClr val="888888"/>
                </a:solidFill>
              </a:defRPr>
            </a:lvl4pPr>
            <a:lvl5pPr indent="-228600" lvl="4" marL="2286000" algn="l">
              <a:lnSpc>
                <a:spcPct val="90000"/>
              </a:lnSpc>
              <a:spcBef>
                <a:spcPts val="600"/>
              </a:spcBef>
              <a:spcAft>
                <a:spcPts val="0"/>
              </a:spcAft>
              <a:buClr>
                <a:srgbClr val="888888"/>
              </a:buClr>
              <a:buSzPts val="1400"/>
              <a:buNone/>
              <a:defRPr sz="1900">
                <a:solidFill>
                  <a:srgbClr val="888888"/>
                </a:solidFill>
              </a:defRPr>
            </a:lvl5pPr>
            <a:lvl6pPr indent="-228600" lvl="5" marL="2743200" algn="l">
              <a:lnSpc>
                <a:spcPct val="90000"/>
              </a:lnSpc>
              <a:spcBef>
                <a:spcPts val="600"/>
              </a:spcBef>
              <a:spcAft>
                <a:spcPts val="0"/>
              </a:spcAft>
              <a:buClr>
                <a:srgbClr val="888888"/>
              </a:buClr>
              <a:buSzPts val="1400"/>
              <a:buNone/>
              <a:defRPr sz="1900">
                <a:solidFill>
                  <a:srgbClr val="888888"/>
                </a:solidFill>
              </a:defRPr>
            </a:lvl6pPr>
            <a:lvl7pPr indent="-228600" lvl="6" marL="3200400" algn="l">
              <a:lnSpc>
                <a:spcPct val="90000"/>
              </a:lnSpc>
              <a:spcBef>
                <a:spcPts val="600"/>
              </a:spcBef>
              <a:spcAft>
                <a:spcPts val="0"/>
              </a:spcAft>
              <a:buClr>
                <a:srgbClr val="888888"/>
              </a:buClr>
              <a:buSzPts val="1400"/>
              <a:buNone/>
              <a:defRPr sz="1900">
                <a:solidFill>
                  <a:srgbClr val="888888"/>
                </a:solidFill>
              </a:defRPr>
            </a:lvl7pPr>
            <a:lvl8pPr indent="-228600" lvl="7" marL="3657600" algn="l">
              <a:lnSpc>
                <a:spcPct val="90000"/>
              </a:lnSpc>
              <a:spcBef>
                <a:spcPts val="600"/>
              </a:spcBef>
              <a:spcAft>
                <a:spcPts val="0"/>
              </a:spcAft>
              <a:buClr>
                <a:srgbClr val="888888"/>
              </a:buClr>
              <a:buSzPts val="1400"/>
              <a:buNone/>
              <a:defRPr sz="1900">
                <a:solidFill>
                  <a:srgbClr val="888888"/>
                </a:solidFill>
              </a:defRPr>
            </a:lvl8pPr>
            <a:lvl9pPr indent="-228600" lvl="8" marL="4114800" algn="l">
              <a:lnSpc>
                <a:spcPct val="90000"/>
              </a:lnSpc>
              <a:spcBef>
                <a:spcPts val="600"/>
              </a:spcBef>
              <a:spcAft>
                <a:spcPts val="0"/>
              </a:spcAft>
              <a:buClr>
                <a:srgbClr val="888888"/>
              </a:buClr>
              <a:buSzPts val="1400"/>
              <a:buNone/>
              <a:defRPr sz="1900">
                <a:solidFill>
                  <a:srgbClr val="888888"/>
                </a:solidFill>
              </a:defRPr>
            </a:lvl9pPr>
          </a:lstStyle>
          <a:p/>
        </p:txBody>
      </p:sp>
      <p:sp>
        <p:nvSpPr>
          <p:cNvPr id="450" name="Google Shape;450;p103"/>
          <p:cNvSpPr/>
          <p:nvPr/>
        </p:nvSpPr>
        <p:spPr>
          <a:xfrm>
            <a:off x="8124718" y="0"/>
            <a:ext cx="2847900" cy="6172200"/>
          </a:xfrm>
          <a:prstGeom prst="rect">
            <a:avLst/>
          </a:prstGeom>
          <a:solidFill>
            <a:srgbClr val="00A6CE"/>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1" name="Google Shape;451;p103"/>
          <p:cNvSpPr/>
          <p:nvPr/>
        </p:nvSpPr>
        <p:spPr>
          <a:xfrm>
            <a:off x="-11427" y="0"/>
            <a:ext cx="8265600" cy="6172200"/>
          </a:xfrm>
          <a:prstGeom prst="rect">
            <a:avLst/>
          </a:prstGeom>
          <a:solidFill>
            <a:srgbClr val="53575A"/>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Shape, arrow&#10;&#10;Description automatically generated" id="452" name="Google Shape;452;p103"/>
          <p:cNvPicPr preferRelativeResize="0"/>
          <p:nvPr/>
        </p:nvPicPr>
        <p:blipFill rotWithShape="1">
          <a:blip r:embed="rId2">
            <a:alphaModFix amt="48000"/>
          </a:blip>
          <a:srcRect b="0" l="0" r="0" t="5285"/>
          <a:stretch/>
        </p:blipFill>
        <p:spPr>
          <a:xfrm>
            <a:off x="676308" y="0"/>
            <a:ext cx="2343232" cy="2571376"/>
          </a:xfrm>
          <a:prstGeom prst="rect">
            <a:avLst/>
          </a:prstGeom>
          <a:noFill/>
          <a:ln>
            <a:noFill/>
          </a:ln>
        </p:spPr>
      </p:pic>
      <p:sp>
        <p:nvSpPr>
          <p:cNvPr id="453" name="Google Shape;453;p103"/>
          <p:cNvSpPr txBox="1"/>
          <p:nvPr>
            <p:ph idx="2" type="body"/>
          </p:nvPr>
        </p:nvSpPr>
        <p:spPr>
          <a:xfrm>
            <a:off x="1368389" y="987533"/>
            <a:ext cx="6064200" cy="15837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900"/>
              </a:spcBef>
              <a:spcAft>
                <a:spcPts val="0"/>
              </a:spcAft>
              <a:buClr>
                <a:schemeClr val="lt1"/>
              </a:buClr>
              <a:buSzPts val="4000"/>
              <a:buNone/>
              <a:defRPr b="0"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3600"/>
              <a:buNone/>
              <a:defRPr sz="3600">
                <a:solidFill>
                  <a:schemeClr val="lt1"/>
                </a:solidFill>
              </a:defRPr>
            </a:lvl2pPr>
            <a:lvl3pPr indent="-228600" lvl="2" marL="1371600" algn="l">
              <a:lnSpc>
                <a:spcPct val="90000"/>
              </a:lnSpc>
              <a:spcBef>
                <a:spcPts val="500"/>
              </a:spcBef>
              <a:spcAft>
                <a:spcPts val="0"/>
              </a:spcAft>
              <a:buClr>
                <a:schemeClr val="lt1"/>
              </a:buClr>
              <a:buSzPts val="3600"/>
              <a:buNone/>
              <a:defRPr sz="3600">
                <a:solidFill>
                  <a:schemeClr val="lt1"/>
                </a:solidFill>
              </a:defRPr>
            </a:lvl3pPr>
            <a:lvl4pPr indent="-228600" lvl="3" marL="1828800" algn="l">
              <a:lnSpc>
                <a:spcPct val="90000"/>
              </a:lnSpc>
              <a:spcBef>
                <a:spcPts val="500"/>
              </a:spcBef>
              <a:spcAft>
                <a:spcPts val="0"/>
              </a:spcAft>
              <a:buClr>
                <a:schemeClr val="lt1"/>
              </a:buClr>
              <a:buSzPts val="3600"/>
              <a:buNone/>
              <a:defRPr sz="3600">
                <a:solidFill>
                  <a:schemeClr val="lt1"/>
                </a:solidFill>
              </a:defRPr>
            </a:lvl4pPr>
            <a:lvl5pPr indent="-228600" lvl="4" marL="2286000" algn="l">
              <a:lnSpc>
                <a:spcPct val="90000"/>
              </a:lnSpc>
              <a:spcBef>
                <a:spcPts val="500"/>
              </a:spcBef>
              <a:spcAft>
                <a:spcPts val="0"/>
              </a:spcAft>
              <a:buClr>
                <a:schemeClr val="lt1"/>
              </a:buClr>
              <a:buSzPts val="3600"/>
              <a:buNone/>
              <a:defRPr sz="3600">
                <a:solidFill>
                  <a:schemeClr val="lt1"/>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54" name="Google Shape;454;p103"/>
          <p:cNvSpPr txBox="1"/>
          <p:nvPr>
            <p:ph idx="3" type="body"/>
          </p:nvPr>
        </p:nvSpPr>
        <p:spPr>
          <a:xfrm>
            <a:off x="1369092" y="2636322"/>
            <a:ext cx="6064200" cy="14601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900"/>
              </a:spcBef>
              <a:spcAft>
                <a:spcPts val="0"/>
              </a:spcAft>
              <a:buClr>
                <a:srgbClr val="00A6CE"/>
              </a:buClr>
              <a:buSzPts val="2000"/>
              <a:buNone/>
              <a:defRPr b="1" sz="2000">
                <a:solidFill>
                  <a:srgbClr val="00A6CE"/>
                </a:solidFill>
              </a:defRPr>
            </a:lvl1pPr>
            <a:lvl2pPr indent="-228600" lvl="1" marL="914400" algn="l">
              <a:lnSpc>
                <a:spcPct val="90000"/>
              </a:lnSpc>
              <a:spcBef>
                <a:spcPts val="500"/>
              </a:spcBef>
              <a:spcAft>
                <a:spcPts val="0"/>
              </a:spcAft>
              <a:buClr>
                <a:srgbClr val="00A6CE"/>
              </a:buClr>
              <a:buSzPts val="2400"/>
              <a:buNone/>
              <a:defRPr sz="2400">
                <a:solidFill>
                  <a:srgbClr val="00A6CE"/>
                </a:solidFill>
              </a:defRPr>
            </a:lvl2pPr>
            <a:lvl3pPr indent="-228600" lvl="2" marL="1371600" algn="l">
              <a:lnSpc>
                <a:spcPct val="90000"/>
              </a:lnSpc>
              <a:spcBef>
                <a:spcPts val="500"/>
              </a:spcBef>
              <a:spcAft>
                <a:spcPts val="0"/>
              </a:spcAft>
              <a:buClr>
                <a:srgbClr val="00A6CE"/>
              </a:buClr>
              <a:buSzPts val="2400"/>
              <a:buNone/>
              <a:defRPr sz="2400">
                <a:solidFill>
                  <a:srgbClr val="00A6CE"/>
                </a:solidFill>
              </a:defRPr>
            </a:lvl3pPr>
            <a:lvl4pPr indent="-228600" lvl="3" marL="1828800" algn="l">
              <a:lnSpc>
                <a:spcPct val="90000"/>
              </a:lnSpc>
              <a:spcBef>
                <a:spcPts val="500"/>
              </a:spcBef>
              <a:spcAft>
                <a:spcPts val="0"/>
              </a:spcAft>
              <a:buClr>
                <a:srgbClr val="00A6CE"/>
              </a:buClr>
              <a:buSzPts val="2400"/>
              <a:buNone/>
              <a:defRPr sz="2400">
                <a:solidFill>
                  <a:srgbClr val="00A6CE"/>
                </a:solidFill>
              </a:defRPr>
            </a:lvl4pPr>
            <a:lvl5pPr indent="-228600" lvl="4" marL="2286000" algn="l">
              <a:lnSpc>
                <a:spcPct val="90000"/>
              </a:lnSpc>
              <a:spcBef>
                <a:spcPts val="500"/>
              </a:spcBef>
              <a:spcAft>
                <a:spcPts val="0"/>
              </a:spcAft>
              <a:buClr>
                <a:srgbClr val="00A6CE"/>
              </a:buClr>
              <a:buSzPts val="2400"/>
              <a:buNone/>
              <a:defRPr sz="2400">
                <a:solidFill>
                  <a:srgbClr val="00A6CE"/>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55" name="Google Shape;455;p103"/>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pic>
        <p:nvPicPr>
          <p:cNvPr id="456" name="Google Shape;456;p103"/>
          <p:cNvPicPr preferRelativeResize="0"/>
          <p:nvPr/>
        </p:nvPicPr>
        <p:blipFill rotWithShape="1">
          <a:blip r:embed="rId3">
            <a:alphaModFix/>
          </a:blip>
          <a:srcRect b="0" l="0" r="0" t="0"/>
          <a:stretch/>
        </p:blipFill>
        <p:spPr>
          <a:xfrm>
            <a:off x="8577072" y="5532120"/>
            <a:ext cx="1943102" cy="457200"/>
          </a:xfrm>
          <a:prstGeom prst="rect">
            <a:avLst/>
          </a:prstGeom>
          <a:noFill/>
          <a:ln>
            <a:noFill/>
          </a:ln>
        </p:spPr>
      </p:pic>
      <p:pic>
        <p:nvPicPr>
          <p:cNvPr id="457" name="Google Shape;457;p103"/>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458" name="Shape 458"/>
        <p:cNvGrpSpPr/>
        <p:nvPr/>
      </p:nvGrpSpPr>
      <p:grpSpPr>
        <a:xfrm>
          <a:off x="0" y="0"/>
          <a:ext cx="0" cy="0"/>
          <a:chOff x="0" y="0"/>
          <a:chExt cx="0" cy="0"/>
        </a:xfrm>
      </p:grpSpPr>
      <p:sp>
        <p:nvSpPr>
          <p:cNvPr id="459" name="Google Shape;459;p104"/>
          <p:cNvSpPr/>
          <p:nvPr>
            <p:ph idx="2" type="pic"/>
          </p:nvPr>
        </p:nvSpPr>
        <p:spPr>
          <a:xfrm>
            <a:off x="5486400" y="-1"/>
            <a:ext cx="5486400" cy="5325000"/>
          </a:xfrm>
          <a:prstGeom prst="rect">
            <a:avLst/>
          </a:prstGeom>
          <a:noFill/>
          <a:ln>
            <a:noFill/>
          </a:ln>
        </p:spPr>
      </p:sp>
      <p:sp>
        <p:nvSpPr>
          <p:cNvPr id="460" name="Google Shape;460;p104"/>
          <p:cNvSpPr/>
          <p:nvPr/>
        </p:nvSpPr>
        <p:spPr>
          <a:xfrm>
            <a:off x="0" y="0"/>
            <a:ext cx="5486400" cy="6172200"/>
          </a:xfrm>
          <a:prstGeom prst="rect">
            <a:avLst/>
          </a:prstGeom>
          <a:solidFill>
            <a:srgbClr val="00A6CE"/>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1" name="Google Shape;461;p104"/>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sp>
        <p:nvSpPr>
          <p:cNvPr id="462" name="Google Shape;462;p104"/>
          <p:cNvSpPr txBox="1"/>
          <p:nvPr>
            <p:ph type="ctrTitle"/>
          </p:nvPr>
        </p:nvSpPr>
        <p:spPr>
          <a:xfrm>
            <a:off x="0" y="2377440"/>
            <a:ext cx="5486400" cy="563100"/>
          </a:xfrm>
          <a:prstGeom prst="rect">
            <a:avLst/>
          </a:prstGeom>
          <a:noFill/>
          <a:ln>
            <a:noFill/>
          </a:ln>
        </p:spPr>
        <p:txBody>
          <a:bodyPr anchorCtr="0" anchor="t" bIns="41125" lIns="0" spcFirstLastPara="1" rIns="82275" wrap="square" tIns="41125">
            <a:spAutoFit/>
          </a:bodyPr>
          <a:lstStyle>
            <a:lvl1pPr lvl="0" algn="ctr">
              <a:lnSpc>
                <a:spcPct val="90000"/>
              </a:lnSpc>
              <a:spcBef>
                <a:spcPts val="0"/>
              </a:spcBef>
              <a:spcAft>
                <a:spcPts val="0"/>
              </a:spcAft>
              <a:buClr>
                <a:schemeClr val="dk1"/>
              </a:buClr>
              <a:buSzPts val="54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63" name="Google Shape;463;p104"/>
          <p:cNvSpPr txBox="1"/>
          <p:nvPr>
            <p:ph idx="1" type="subTitle"/>
          </p:nvPr>
        </p:nvSpPr>
        <p:spPr>
          <a:xfrm>
            <a:off x="0" y="2962656"/>
            <a:ext cx="5486400" cy="783900"/>
          </a:xfrm>
          <a:prstGeom prst="rect">
            <a:avLst/>
          </a:prstGeom>
          <a:noFill/>
          <a:ln>
            <a:noFill/>
          </a:ln>
        </p:spPr>
        <p:txBody>
          <a:bodyPr anchorCtr="0" anchor="t" bIns="41125" lIns="0" spcFirstLastPara="1" rIns="0" wrap="square" tIns="0">
            <a:normAutofit/>
          </a:bodyPr>
          <a:lstStyle>
            <a:lvl1pPr lvl="0" algn="ctr">
              <a:lnSpc>
                <a:spcPct val="90000"/>
              </a:lnSpc>
              <a:spcBef>
                <a:spcPts val="1200"/>
              </a:spcBef>
              <a:spcAft>
                <a:spcPts val="0"/>
              </a:spcAft>
              <a:buClr>
                <a:schemeClr val="dk1"/>
              </a:buClr>
              <a:buSzPts val="2200"/>
              <a:buNone/>
              <a:defRPr sz="1800">
                <a:solidFill>
                  <a:srgbClr val="53575A"/>
                </a:solidFill>
              </a:defRPr>
            </a:lvl1pPr>
            <a:lvl2pPr lvl="1" algn="ctr">
              <a:lnSpc>
                <a:spcPct val="90000"/>
              </a:lnSpc>
              <a:spcBef>
                <a:spcPts val="600"/>
              </a:spcBef>
              <a:spcAft>
                <a:spcPts val="0"/>
              </a:spcAft>
              <a:buClr>
                <a:schemeClr val="dk1"/>
              </a:buClr>
              <a:buSzPts val="1800"/>
              <a:buNone/>
              <a:defRPr sz="2400"/>
            </a:lvl2pPr>
            <a:lvl3pPr lvl="2" algn="ctr">
              <a:lnSpc>
                <a:spcPct val="90000"/>
              </a:lnSpc>
              <a:spcBef>
                <a:spcPts val="600"/>
              </a:spcBef>
              <a:spcAft>
                <a:spcPts val="0"/>
              </a:spcAft>
              <a:buClr>
                <a:schemeClr val="dk1"/>
              </a:buClr>
              <a:buSzPts val="1600"/>
              <a:buNone/>
              <a:defRPr sz="2200"/>
            </a:lvl3pPr>
            <a:lvl4pPr lvl="3" algn="ctr">
              <a:lnSpc>
                <a:spcPct val="90000"/>
              </a:lnSpc>
              <a:spcBef>
                <a:spcPts val="600"/>
              </a:spcBef>
              <a:spcAft>
                <a:spcPts val="0"/>
              </a:spcAft>
              <a:buClr>
                <a:schemeClr val="dk1"/>
              </a:buClr>
              <a:buSzPts val="1400"/>
              <a:buNone/>
              <a:defRPr sz="1900"/>
            </a:lvl4pPr>
            <a:lvl5pPr lvl="4" algn="ctr">
              <a:lnSpc>
                <a:spcPct val="90000"/>
              </a:lnSpc>
              <a:spcBef>
                <a:spcPts val="600"/>
              </a:spcBef>
              <a:spcAft>
                <a:spcPts val="0"/>
              </a:spcAft>
              <a:buClr>
                <a:schemeClr val="dk1"/>
              </a:buClr>
              <a:buSzPts val="1400"/>
              <a:buNone/>
              <a:defRPr sz="1900"/>
            </a:lvl5pPr>
            <a:lvl6pPr lvl="5" algn="ctr">
              <a:lnSpc>
                <a:spcPct val="90000"/>
              </a:lnSpc>
              <a:spcBef>
                <a:spcPts val="600"/>
              </a:spcBef>
              <a:spcAft>
                <a:spcPts val="0"/>
              </a:spcAft>
              <a:buClr>
                <a:schemeClr val="dk1"/>
              </a:buClr>
              <a:buSzPts val="1400"/>
              <a:buNone/>
              <a:defRPr sz="1900"/>
            </a:lvl6pPr>
            <a:lvl7pPr lvl="6" algn="ctr">
              <a:lnSpc>
                <a:spcPct val="90000"/>
              </a:lnSpc>
              <a:spcBef>
                <a:spcPts val="600"/>
              </a:spcBef>
              <a:spcAft>
                <a:spcPts val="0"/>
              </a:spcAft>
              <a:buClr>
                <a:schemeClr val="dk1"/>
              </a:buClr>
              <a:buSzPts val="1400"/>
              <a:buNone/>
              <a:defRPr sz="1900"/>
            </a:lvl7pPr>
            <a:lvl8pPr lvl="7" algn="ctr">
              <a:lnSpc>
                <a:spcPct val="90000"/>
              </a:lnSpc>
              <a:spcBef>
                <a:spcPts val="600"/>
              </a:spcBef>
              <a:spcAft>
                <a:spcPts val="0"/>
              </a:spcAft>
              <a:buClr>
                <a:schemeClr val="dk1"/>
              </a:buClr>
              <a:buSzPts val="1400"/>
              <a:buNone/>
              <a:defRPr sz="1900"/>
            </a:lvl8pPr>
            <a:lvl9pPr lvl="8" algn="ctr">
              <a:lnSpc>
                <a:spcPct val="90000"/>
              </a:lnSpc>
              <a:spcBef>
                <a:spcPts val="600"/>
              </a:spcBef>
              <a:spcAft>
                <a:spcPts val="0"/>
              </a:spcAft>
              <a:buClr>
                <a:schemeClr val="dk1"/>
              </a:buClr>
              <a:buSzPts val="1400"/>
              <a:buNone/>
              <a:defRPr sz="1900"/>
            </a:lvl9pPr>
          </a:lstStyle>
          <a:p/>
        </p:txBody>
      </p:sp>
      <p:sp>
        <p:nvSpPr>
          <p:cNvPr id="464" name="Google Shape;464;p104"/>
          <p:cNvSpPr txBox="1"/>
          <p:nvPr>
            <p:ph idx="3" type="body"/>
          </p:nvPr>
        </p:nvSpPr>
        <p:spPr>
          <a:xfrm>
            <a:off x="0" y="457200"/>
            <a:ext cx="5486400" cy="779400"/>
          </a:xfrm>
          <a:prstGeom prst="rect">
            <a:avLst/>
          </a:prstGeom>
          <a:noFill/>
          <a:ln>
            <a:noFill/>
          </a:ln>
        </p:spPr>
        <p:txBody>
          <a:bodyPr anchorCtr="0" anchor="t" bIns="41125" lIns="0" spcFirstLastPara="1" rIns="0" wrap="square" tIns="41125">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5" name="Shape 465"/>
        <p:cNvGrpSpPr/>
        <p:nvPr/>
      </p:nvGrpSpPr>
      <p:grpSpPr>
        <a:xfrm>
          <a:off x="0" y="0"/>
          <a:ext cx="0" cy="0"/>
          <a:chOff x="0" y="0"/>
          <a:chExt cx="0" cy="0"/>
        </a:xfrm>
      </p:grpSpPr>
      <p:sp>
        <p:nvSpPr>
          <p:cNvPr id="466" name="Google Shape;466;p105"/>
          <p:cNvSpPr txBox="1"/>
          <p:nvPr>
            <p:ph type="title"/>
          </p:nvPr>
        </p:nvSpPr>
        <p:spPr>
          <a:xfrm>
            <a:off x="754380" y="328613"/>
            <a:ext cx="9464100" cy="1193100"/>
          </a:xfrm>
          <a:prstGeom prst="rect">
            <a:avLst/>
          </a:prstGeom>
          <a:noFill/>
          <a:ln>
            <a:noFill/>
          </a:ln>
        </p:spPr>
        <p:txBody>
          <a:bodyPr anchorCtr="0" anchor="ctr" bIns="41125" lIns="82275" spcFirstLastPara="1" rIns="82275" wrap="square" tIns="41125">
            <a:normAutofit/>
          </a:bodyPr>
          <a:lstStyle>
            <a:lvl1pPr lvl="0" algn="l">
              <a:lnSpc>
                <a:spcPct val="9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67" name="Google Shape;467;p105"/>
          <p:cNvSpPr txBox="1"/>
          <p:nvPr>
            <p:ph idx="1" type="body"/>
          </p:nvPr>
        </p:nvSpPr>
        <p:spPr>
          <a:xfrm>
            <a:off x="754380" y="1643063"/>
            <a:ext cx="4663500" cy="3916200"/>
          </a:xfrm>
          <a:prstGeom prst="rect">
            <a:avLst/>
          </a:prstGeom>
          <a:noFill/>
          <a:ln>
            <a:noFill/>
          </a:ln>
        </p:spPr>
        <p:txBody>
          <a:bodyPr anchorCtr="0" anchor="t" bIns="41125" lIns="82275" spcFirstLastPara="1" rIns="82275" wrap="square" tIns="41125">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68" name="Google Shape;468;p105"/>
          <p:cNvSpPr txBox="1"/>
          <p:nvPr>
            <p:ph idx="2" type="body"/>
          </p:nvPr>
        </p:nvSpPr>
        <p:spPr>
          <a:xfrm>
            <a:off x="5554980" y="1643063"/>
            <a:ext cx="4663500" cy="3916200"/>
          </a:xfrm>
          <a:prstGeom prst="rect">
            <a:avLst/>
          </a:prstGeom>
          <a:noFill/>
          <a:ln>
            <a:noFill/>
          </a:ln>
        </p:spPr>
        <p:txBody>
          <a:bodyPr anchorCtr="0" anchor="t" bIns="41125" lIns="82275" spcFirstLastPara="1" rIns="82275" wrap="square" tIns="41125">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69" name="Google Shape;469;p105"/>
          <p:cNvSpPr txBox="1"/>
          <p:nvPr>
            <p:ph idx="12" type="sldNum"/>
          </p:nvPr>
        </p:nvSpPr>
        <p:spPr>
          <a:xfrm>
            <a:off x="7749540" y="5720715"/>
            <a:ext cx="2469000" cy="328500"/>
          </a:xfrm>
          <a:prstGeom prst="rect">
            <a:avLst/>
          </a:prstGeom>
          <a:noFill/>
          <a:ln>
            <a:noFill/>
          </a:ln>
        </p:spPr>
        <p:txBody>
          <a:bodyPr anchorCtr="0" anchor="ctr" bIns="41125" lIns="82275" spcFirstLastPara="1" rIns="82275" wrap="square" tIns="41125">
            <a:noAutofit/>
          </a:bodyPr>
          <a:lstStyle>
            <a:lvl1pPr indent="0" lvl="0"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70" name="Google Shape;470;p105"/>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p:spTree>
      <p:nvGrpSpPr>
        <p:cNvPr id="471" name="Shape 471"/>
        <p:cNvGrpSpPr/>
        <p:nvPr/>
      </p:nvGrpSpPr>
      <p:grpSpPr>
        <a:xfrm>
          <a:off x="0" y="0"/>
          <a:ext cx="0" cy="0"/>
          <a:chOff x="0" y="0"/>
          <a:chExt cx="0" cy="0"/>
        </a:xfrm>
      </p:grpSpPr>
      <p:sp>
        <p:nvSpPr>
          <p:cNvPr id="472" name="Google Shape;472;p106"/>
          <p:cNvSpPr/>
          <p:nvPr/>
        </p:nvSpPr>
        <p:spPr>
          <a:xfrm>
            <a:off x="5486400"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700"/>
              <a:buFont typeface="Calibri"/>
              <a:buNone/>
            </a:pPr>
            <a:r>
              <a:t/>
            </a:r>
            <a:endParaRPr b="0" i="0" sz="1700" u="none" cap="none" strike="noStrike">
              <a:solidFill>
                <a:srgbClr val="00A6CE"/>
              </a:solidFill>
              <a:latin typeface="Calibri"/>
              <a:ea typeface="Calibri"/>
              <a:cs typeface="Calibri"/>
              <a:sym typeface="Calibri"/>
            </a:endParaRPr>
          </a:p>
        </p:txBody>
      </p:sp>
      <p:pic>
        <p:nvPicPr>
          <p:cNvPr id="473" name="Google Shape;473;p106"/>
          <p:cNvPicPr preferRelativeResize="0"/>
          <p:nvPr/>
        </p:nvPicPr>
        <p:blipFill rotWithShape="1">
          <a:blip r:embed="rId2">
            <a:alphaModFix/>
          </a:blip>
          <a:srcRect b="0" l="0" r="0" t="0"/>
          <a:stretch/>
        </p:blipFill>
        <p:spPr>
          <a:xfrm>
            <a:off x="579179" y="2483148"/>
            <a:ext cx="4100069" cy="1205902"/>
          </a:xfrm>
          <a:prstGeom prst="rect">
            <a:avLst/>
          </a:prstGeom>
          <a:noFill/>
          <a:ln>
            <a:noFill/>
          </a:ln>
        </p:spPr>
      </p:pic>
      <p:sp>
        <p:nvSpPr>
          <p:cNvPr id="474" name="Google Shape;474;p106"/>
          <p:cNvSpPr txBox="1"/>
          <p:nvPr>
            <p:ph type="ctrTitle"/>
          </p:nvPr>
        </p:nvSpPr>
        <p:spPr>
          <a:xfrm>
            <a:off x="5486400" y="2377440"/>
            <a:ext cx="5486400" cy="563100"/>
          </a:xfrm>
          <a:prstGeom prst="rect">
            <a:avLst/>
          </a:prstGeom>
          <a:noFill/>
          <a:ln>
            <a:noFill/>
          </a:ln>
        </p:spPr>
        <p:txBody>
          <a:bodyPr anchorCtr="0" anchor="t" bIns="41125" lIns="0" spcFirstLastPara="1" rIns="82275" wrap="square" tIns="41125">
            <a:spAutoFit/>
          </a:bodyPr>
          <a:lstStyle>
            <a:lvl1pPr lvl="0" algn="ctr">
              <a:lnSpc>
                <a:spcPct val="90000"/>
              </a:lnSpc>
              <a:spcBef>
                <a:spcPts val="0"/>
              </a:spcBef>
              <a:spcAft>
                <a:spcPts val="0"/>
              </a:spcAft>
              <a:buClr>
                <a:schemeClr val="dk1"/>
              </a:buClr>
              <a:buSzPts val="54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75" name="Google Shape;475;p106"/>
          <p:cNvSpPr txBox="1"/>
          <p:nvPr>
            <p:ph idx="1" type="subTitle"/>
          </p:nvPr>
        </p:nvSpPr>
        <p:spPr>
          <a:xfrm>
            <a:off x="5486400" y="2962656"/>
            <a:ext cx="5486400" cy="783900"/>
          </a:xfrm>
          <a:prstGeom prst="rect">
            <a:avLst/>
          </a:prstGeom>
          <a:noFill/>
          <a:ln>
            <a:noFill/>
          </a:ln>
        </p:spPr>
        <p:txBody>
          <a:bodyPr anchorCtr="0" anchor="t" bIns="41125" lIns="0" spcFirstLastPara="1" rIns="0" wrap="square" tIns="0">
            <a:normAutofit/>
          </a:bodyPr>
          <a:lstStyle>
            <a:lvl1pPr lvl="0" algn="ctr">
              <a:lnSpc>
                <a:spcPct val="90000"/>
              </a:lnSpc>
              <a:spcBef>
                <a:spcPts val="1200"/>
              </a:spcBef>
              <a:spcAft>
                <a:spcPts val="0"/>
              </a:spcAft>
              <a:buClr>
                <a:schemeClr val="dk1"/>
              </a:buClr>
              <a:buSzPts val="2200"/>
              <a:buNone/>
              <a:defRPr sz="1800">
                <a:solidFill>
                  <a:srgbClr val="53575A"/>
                </a:solidFill>
              </a:defRPr>
            </a:lvl1pPr>
            <a:lvl2pPr lvl="1" algn="ctr">
              <a:lnSpc>
                <a:spcPct val="90000"/>
              </a:lnSpc>
              <a:spcBef>
                <a:spcPts val="600"/>
              </a:spcBef>
              <a:spcAft>
                <a:spcPts val="0"/>
              </a:spcAft>
              <a:buClr>
                <a:schemeClr val="dk1"/>
              </a:buClr>
              <a:buSzPts val="1800"/>
              <a:buNone/>
              <a:defRPr sz="2400"/>
            </a:lvl2pPr>
            <a:lvl3pPr lvl="2" algn="ctr">
              <a:lnSpc>
                <a:spcPct val="90000"/>
              </a:lnSpc>
              <a:spcBef>
                <a:spcPts val="600"/>
              </a:spcBef>
              <a:spcAft>
                <a:spcPts val="0"/>
              </a:spcAft>
              <a:buClr>
                <a:schemeClr val="dk1"/>
              </a:buClr>
              <a:buSzPts val="1600"/>
              <a:buNone/>
              <a:defRPr sz="2200"/>
            </a:lvl3pPr>
            <a:lvl4pPr lvl="3" algn="ctr">
              <a:lnSpc>
                <a:spcPct val="90000"/>
              </a:lnSpc>
              <a:spcBef>
                <a:spcPts val="600"/>
              </a:spcBef>
              <a:spcAft>
                <a:spcPts val="0"/>
              </a:spcAft>
              <a:buClr>
                <a:schemeClr val="dk1"/>
              </a:buClr>
              <a:buSzPts val="1400"/>
              <a:buNone/>
              <a:defRPr sz="1900"/>
            </a:lvl4pPr>
            <a:lvl5pPr lvl="4" algn="ctr">
              <a:lnSpc>
                <a:spcPct val="90000"/>
              </a:lnSpc>
              <a:spcBef>
                <a:spcPts val="600"/>
              </a:spcBef>
              <a:spcAft>
                <a:spcPts val="0"/>
              </a:spcAft>
              <a:buClr>
                <a:schemeClr val="dk1"/>
              </a:buClr>
              <a:buSzPts val="1400"/>
              <a:buNone/>
              <a:defRPr sz="1900"/>
            </a:lvl5pPr>
            <a:lvl6pPr lvl="5" algn="ctr">
              <a:lnSpc>
                <a:spcPct val="90000"/>
              </a:lnSpc>
              <a:spcBef>
                <a:spcPts val="600"/>
              </a:spcBef>
              <a:spcAft>
                <a:spcPts val="0"/>
              </a:spcAft>
              <a:buClr>
                <a:schemeClr val="dk1"/>
              </a:buClr>
              <a:buSzPts val="1400"/>
              <a:buNone/>
              <a:defRPr sz="1900"/>
            </a:lvl6pPr>
            <a:lvl7pPr lvl="6" algn="ctr">
              <a:lnSpc>
                <a:spcPct val="90000"/>
              </a:lnSpc>
              <a:spcBef>
                <a:spcPts val="600"/>
              </a:spcBef>
              <a:spcAft>
                <a:spcPts val="0"/>
              </a:spcAft>
              <a:buClr>
                <a:schemeClr val="dk1"/>
              </a:buClr>
              <a:buSzPts val="1400"/>
              <a:buNone/>
              <a:defRPr sz="1900"/>
            </a:lvl7pPr>
            <a:lvl8pPr lvl="7" algn="ctr">
              <a:lnSpc>
                <a:spcPct val="90000"/>
              </a:lnSpc>
              <a:spcBef>
                <a:spcPts val="600"/>
              </a:spcBef>
              <a:spcAft>
                <a:spcPts val="0"/>
              </a:spcAft>
              <a:buClr>
                <a:schemeClr val="dk1"/>
              </a:buClr>
              <a:buSzPts val="1400"/>
              <a:buNone/>
              <a:defRPr sz="1900"/>
            </a:lvl8pPr>
            <a:lvl9pPr lvl="8" algn="ctr">
              <a:lnSpc>
                <a:spcPct val="90000"/>
              </a:lnSpc>
              <a:spcBef>
                <a:spcPts val="600"/>
              </a:spcBef>
              <a:spcAft>
                <a:spcPts val="0"/>
              </a:spcAft>
              <a:buClr>
                <a:schemeClr val="dk1"/>
              </a:buClr>
              <a:buSzPts val="1400"/>
              <a:buNone/>
              <a:defRPr sz="1900"/>
            </a:lvl9pPr>
          </a:lstStyle>
          <a:p/>
        </p:txBody>
      </p:sp>
      <p:sp>
        <p:nvSpPr>
          <p:cNvPr id="476" name="Google Shape;476;p106"/>
          <p:cNvSpPr txBox="1"/>
          <p:nvPr>
            <p:ph idx="2" type="body"/>
          </p:nvPr>
        </p:nvSpPr>
        <p:spPr>
          <a:xfrm>
            <a:off x="5486400" y="457200"/>
            <a:ext cx="5486400" cy="779400"/>
          </a:xfrm>
          <a:prstGeom prst="rect">
            <a:avLst/>
          </a:prstGeom>
          <a:noFill/>
          <a:ln>
            <a:noFill/>
          </a:ln>
        </p:spPr>
        <p:txBody>
          <a:bodyPr anchorCtr="0" anchor="t" bIns="41125" lIns="0" spcFirstLastPara="1" rIns="0" wrap="square" tIns="41125">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2">
    <p:spTree>
      <p:nvGrpSpPr>
        <p:cNvPr id="477" name="Shape 477"/>
        <p:cNvGrpSpPr/>
        <p:nvPr/>
      </p:nvGrpSpPr>
      <p:grpSpPr>
        <a:xfrm>
          <a:off x="0" y="0"/>
          <a:ext cx="0" cy="0"/>
          <a:chOff x="0" y="0"/>
          <a:chExt cx="0" cy="0"/>
        </a:xfrm>
      </p:grpSpPr>
      <p:pic>
        <p:nvPicPr>
          <p:cNvPr id="478" name="Google Shape;478;p107"/>
          <p:cNvPicPr preferRelativeResize="0"/>
          <p:nvPr/>
        </p:nvPicPr>
        <p:blipFill rotWithShape="1">
          <a:blip r:embed="rId2">
            <a:alphaModFix/>
          </a:blip>
          <a:srcRect b="0" l="0" r="0" t="0"/>
          <a:stretch/>
        </p:blipFill>
        <p:spPr>
          <a:xfrm>
            <a:off x="5478063" y="0"/>
            <a:ext cx="5486402" cy="6172202"/>
          </a:xfrm>
          <a:prstGeom prst="rect">
            <a:avLst/>
          </a:prstGeom>
          <a:noFill/>
          <a:ln>
            <a:noFill/>
          </a:ln>
        </p:spPr>
      </p:pic>
      <p:sp>
        <p:nvSpPr>
          <p:cNvPr id="479" name="Google Shape;479;p107"/>
          <p:cNvSpPr/>
          <p:nvPr/>
        </p:nvSpPr>
        <p:spPr>
          <a:xfrm>
            <a:off x="0" y="0"/>
            <a:ext cx="56061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700"/>
              <a:buFont typeface="Calibri"/>
              <a:buNone/>
            </a:pPr>
            <a:r>
              <a:t/>
            </a:r>
            <a:endParaRPr b="0" i="0" sz="1700" u="none" cap="none" strike="noStrike">
              <a:solidFill>
                <a:srgbClr val="00A6CE"/>
              </a:solidFill>
              <a:latin typeface="Calibri"/>
              <a:ea typeface="Calibri"/>
              <a:cs typeface="Calibri"/>
              <a:sym typeface="Calibri"/>
            </a:endParaRPr>
          </a:p>
        </p:txBody>
      </p:sp>
      <p:sp>
        <p:nvSpPr>
          <p:cNvPr id="480" name="Google Shape;480;p107"/>
          <p:cNvSpPr txBox="1"/>
          <p:nvPr>
            <p:ph idx="1" type="body"/>
          </p:nvPr>
        </p:nvSpPr>
        <p:spPr>
          <a:xfrm>
            <a:off x="482781" y="2961263"/>
            <a:ext cx="4640400" cy="2094000"/>
          </a:xfrm>
          <a:prstGeom prst="rect">
            <a:avLst/>
          </a:prstGeom>
          <a:noFill/>
          <a:ln>
            <a:noFill/>
          </a:ln>
        </p:spPr>
        <p:txBody>
          <a:bodyPr anchorCtr="0" anchor="ctr" bIns="41125" lIns="0" spcFirstLastPara="1" rIns="0" wrap="square" tIns="0">
            <a:normAutofit/>
          </a:bodyPr>
          <a:lstStyle>
            <a:lvl1pPr indent="-228600" lvl="0" marL="457200" algn="ctr">
              <a:lnSpc>
                <a:spcPct val="90000"/>
              </a:lnSpc>
              <a:spcBef>
                <a:spcPts val="1200"/>
              </a:spcBef>
              <a:spcAft>
                <a:spcPts val="0"/>
              </a:spcAft>
              <a:buClr>
                <a:srgbClr val="49B5FF"/>
              </a:buClr>
              <a:buSzPts val="3200"/>
              <a:buNone/>
              <a:defRPr sz="1800">
                <a:solidFill>
                  <a:schemeClr val="lt1"/>
                </a:solidFill>
              </a:defRPr>
            </a:lvl1pPr>
            <a:lvl2pPr indent="-228600" lvl="1" marL="914400" algn="l">
              <a:lnSpc>
                <a:spcPct val="90000"/>
              </a:lnSpc>
              <a:spcBef>
                <a:spcPts val="600"/>
              </a:spcBef>
              <a:spcAft>
                <a:spcPts val="0"/>
              </a:spcAft>
              <a:buClr>
                <a:schemeClr val="dk1"/>
              </a:buClr>
              <a:buSzPts val="1800"/>
              <a:buNone/>
              <a:defRPr/>
            </a:lvl2pPr>
            <a:lvl3pPr indent="-228600" lvl="2" marL="1371600" algn="l">
              <a:lnSpc>
                <a:spcPct val="90000"/>
              </a:lnSpc>
              <a:spcBef>
                <a:spcPts val="600"/>
              </a:spcBef>
              <a:spcAft>
                <a:spcPts val="0"/>
              </a:spcAft>
              <a:buClr>
                <a:schemeClr val="dk1"/>
              </a:buClr>
              <a:buSzPts val="1600"/>
              <a:buNone/>
              <a:defRPr/>
            </a:lvl3pPr>
            <a:lvl4pPr indent="-228600" lvl="3" marL="1828800" algn="l">
              <a:lnSpc>
                <a:spcPct val="90000"/>
              </a:lnSpc>
              <a:spcBef>
                <a:spcPts val="600"/>
              </a:spcBef>
              <a:spcAft>
                <a:spcPts val="0"/>
              </a:spcAft>
              <a:buClr>
                <a:schemeClr val="dk1"/>
              </a:buClr>
              <a:buSzPts val="1600"/>
              <a:buNone/>
              <a:defRPr/>
            </a:lvl4pPr>
            <a:lvl5pPr indent="-228600" lvl="4" marL="2286000" algn="l">
              <a:lnSpc>
                <a:spcPct val="90000"/>
              </a:lnSpc>
              <a:spcBef>
                <a:spcPts val="600"/>
              </a:spcBef>
              <a:spcAft>
                <a:spcPts val="0"/>
              </a:spcAft>
              <a:buClr>
                <a:schemeClr val="dk1"/>
              </a:buClr>
              <a:buSzPts val="1600"/>
              <a:buNone/>
              <a:defRPr/>
            </a:lvl5pPr>
            <a:lvl6pPr indent="-330200" lvl="5" marL="2743200" algn="l">
              <a:lnSpc>
                <a:spcPct val="90000"/>
              </a:lnSpc>
              <a:spcBef>
                <a:spcPts val="600"/>
              </a:spcBef>
              <a:spcAft>
                <a:spcPts val="0"/>
              </a:spcAft>
              <a:buClr>
                <a:schemeClr val="dk1"/>
              </a:buClr>
              <a:buSzPts val="1600"/>
              <a:buChar char="•"/>
              <a:defRPr/>
            </a:lvl6pPr>
            <a:lvl7pPr indent="-330200" lvl="6" marL="3200400" algn="l">
              <a:lnSpc>
                <a:spcPct val="90000"/>
              </a:lnSpc>
              <a:spcBef>
                <a:spcPts val="600"/>
              </a:spcBef>
              <a:spcAft>
                <a:spcPts val="0"/>
              </a:spcAft>
              <a:buClr>
                <a:schemeClr val="dk1"/>
              </a:buClr>
              <a:buSzPts val="1600"/>
              <a:buChar char="•"/>
              <a:defRPr/>
            </a:lvl7pPr>
            <a:lvl8pPr indent="-330200" lvl="7" marL="3657600" algn="l">
              <a:lnSpc>
                <a:spcPct val="90000"/>
              </a:lnSpc>
              <a:spcBef>
                <a:spcPts val="600"/>
              </a:spcBef>
              <a:spcAft>
                <a:spcPts val="0"/>
              </a:spcAft>
              <a:buClr>
                <a:schemeClr val="dk1"/>
              </a:buClr>
              <a:buSzPts val="1600"/>
              <a:buChar char="•"/>
              <a:defRPr/>
            </a:lvl8pPr>
            <a:lvl9pPr indent="-330200" lvl="8" marL="4114800" algn="l">
              <a:lnSpc>
                <a:spcPct val="90000"/>
              </a:lnSpc>
              <a:spcBef>
                <a:spcPts val="600"/>
              </a:spcBef>
              <a:spcAft>
                <a:spcPts val="0"/>
              </a:spcAft>
              <a:buClr>
                <a:schemeClr val="dk1"/>
              </a:buClr>
              <a:buSzPts val="1600"/>
              <a:buChar char="•"/>
              <a:defRPr/>
            </a:lvl9pPr>
          </a:lstStyle>
          <a:p/>
        </p:txBody>
      </p:sp>
      <p:pic>
        <p:nvPicPr>
          <p:cNvPr id="481" name="Google Shape;481;p107"/>
          <p:cNvPicPr preferRelativeResize="0"/>
          <p:nvPr/>
        </p:nvPicPr>
        <p:blipFill rotWithShape="1">
          <a:blip r:embed="rId3">
            <a:alphaModFix/>
          </a:blip>
          <a:srcRect b="0" l="0" r="0" t="0"/>
          <a:stretch/>
        </p:blipFill>
        <p:spPr>
          <a:xfrm>
            <a:off x="1170671" y="1423085"/>
            <a:ext cx="3266838" cy="9608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3">
    <p:spTree>
      <p:nvGrpSpPr>
        <p:cNvPr id="482" name="Shape 482"/>
        <p:cNvGrpSpPr/>
        <p:nvPr/>
      </p:nvGrpSpPr>
      <p:grpSpPr>
        <a:xfrm>
          <a:off x="0" y="0"/>
          <a:ext cx="0" cy="0"/>
          <a:chOff x="0" y="0"/>
          <a:chExt cx="0" cy="0"/>
        </a:xfrm>
      </p:grpSpPr>
      <p:sp>
        <p:nvSpPr>
          <p:cNvPr id="483" name="Google Shape;483;p108"/>
          <p:cNvSpPr/>
          <p:nvPr/>
        </p:nvSpPr>
        <p:spPr>
          <a:xfrm>
            <a:off x="-1"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700"/>
              <a:buFont typeface="Calibri"/>
              <a:buNone/>
            </a:pPr>
            <a:r>
              <a:t/>
            </a:r>
            <a:endParaRPr b="0" i="0" sz="1700" u="none" cap="none" strike="noStrike">
              <a:solidFill>
                <a:srgbClr val="00A6CE"/>
              </a:solidFill>
              <a:latin typeface="Calibri"/>
              <a:ea typeface="Calibri"/>
              <a:cs typeface="Calibri"/>
              <a:sym typeface="Calibri"/>
            </a:endParaRPr>
          </a:p>
        </p:txBody>
      </p:sp>
      <p:sp>
        <p:nvSpPr>
          <p:cNvPr id="484" name="Google Shape;484;p108"/>
          <p:cNvSpPr txBox="1"/>
          <p:nvPr>
            <p:ph idx="1" type="body"/>
          </p:nvPr>
        </p:nvSpPr>
        <p:spPr>
          <a:xfrm>
            <a:off x="5916402" y="378996"/>
            <a:ext cx="4599300" cy="1174500"/>
          </a:xfrm>
          <a:prstGeom prst="rect">
            <a:avLst/>
          </a:prstGeom>
          <a:noFill/>
          <a:ln>
            <a:noFill/>
          </a:ln>
        </p:spPr>
        <p:txBody>
          <a:bodyPr anchorCtr="0" anchor="t" bIns="41125" lIns="0" spcFirstLastPara="1" rIns="82275" wrap="square" tIns="41125">
            <a:normAutofit/>
          </a:bodyPr>
          <a:lstStyle>
            <a:lvl1pPr indent="-228600" lvl="0" marL="457200" algn="l">
              <a:lnSpc>
                <a:spcPct val="90000"/>
              </a:lnSpc>
              <a:spcBef>
                <a:spcPts val="900"/>
              </a:spcBef>
              <a:spcAft>
                <a:spcPts val="0"/>
              </a:spcAft>
              <a:buClr>
                <a:srgbClr val="00A6CE"/>
              </a:buClr>
              <a:buSzPts val="2500"/>
              <a:buNone/>
              <a:defRPr>
                <a:solidFill>
                  <a:srgbClr val="00A6CE"/>
                </a:solidFill>
              </a:defRPr>
            </a:lvl1pPr>
            <a:lvl2pPr indent="-228600" lvl="1" marL="914400" algn="l">
              <a:lnSpc>
                <a:spcPct val="90000"/>
              </a:lnSpc>
              <a:spcBef>
                <a:spcPts val="500"/>
              </a:spcBef>
              <a:spcAft>
                <a:spcPts val="0"/>
              </a:spcAft>
              <a:buClr>
                <a:srgbClr val="00A6CE"/>
              </a:buClr>
              <a:buSzPts val="2200"/>
              <a:buNone/>
              <a:defRPr>
                <a:solidFill>
                  <a:srgbClr val="00A6CE"/>
                </a:solidFill>
              </a:defRPr>
            </a:lvl2pPr>
            <a:lvl3pPr indent="-228600" lvl="2" marL="1371600" algn="l">
              <a:lnSpc>
                <a:spcPct val="90000"/>
              </a:lnSpc>
              <a:spcBef>
                <a:spcPts val="500"/>
              </a:spcBef>
              <a:spcAft>
                <a:spcPts val="0"/>
              </a:spcAft>
              <a:buClr>
                <a:srgbClr val="00A6CE"/>
              </a:buClr>
              <a:buSzPts val="1800"/>
              <a:buNone/>
              <a:defRPr>
                <a:solidFill>
                  <a:srgbClr val="00A6CE"/>
                </a:solidFill>
              </a:defRPr>
            </a:lvl3pPr>
            <a:lvl4pPr indent="-228600" lvl="3" marL="1828800" algn="l">
              <a:lnSpc>
                <a:spcPct val="90000"/>
              </a:lnSpc>
              <a:spcBef>
                <a:spcPts val="500"/>
              </a:spcBef>
              <a:spcAft>
                <a:spcPts val="0"/>
              </a:spcAft>
              <a:buClr>
                <a:srgbClr val="00A6CE"/>
              </a:buClr>
              <a:buSzPts val="1600"/>
              <a:buNone/>
              <a:defRPr>
                <a:solidFill>
                  <a:srgbClr val="00A6CE"/>
                </a:solidFill>
              </a:defRPr>
            </a:lvl4pPr>
            <a:lvl5pPr indent="-228600" lvl="4" marL="2286000" algn="l">
              <a:lnSpc>
                <a:spcPct val="90000"/>
              </a:lnSpc>
              <a:spcBef>
                <a:spcPts val="500"/>
              </a:spcBef>
              <a:spcAft>
                <a:spcPts val="0"/>
              </a:spcAft>
              <a:buClr>
                <a:srgbClr val="00A6CE"/>
              </a:buClr>
              <a:buSzPts val="1600"/>
              <a:buNone/>
              <a:defRPr>
                <a:solidFill>
                  <a:srgbClr val="00A6CE"/>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485" name="Google Shape;485;p108"/>
          <p:cNvSpPr/>
          <p:nvPr>
            <p:ph idx="2" type="pic"/>
          </p:nvPr>
        </p:nvSpPr>
        <p:spPr>
          <a:xfrm>
            <a:off x="5943602" y="1687019"/>
            <a:ext cx="3200400" cy="2933400"/>
          </a:xfrm>
          <a:prstGeom prst="rect">
            <a:avLst/>
          </a:prstGeom>
          <a:solidFill>
            <a:srgbClr val="53575A"/>
          </a:solidFill>
          <a:ln>
            <a:noFill/>
          </a:ln>
        </p:spPr>
      </p:sp>
      <p:sp>
        <p:nvSpPr>
          <p:cNvPr id="486" name="Google Shape;486;p108"/>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sp>
        <p:nvSpPr>
          <p:cNvPr id="487" name="Google Shape;487;p108"/>
          <p:cNvSpPr txBox="1"/>
          <p:nvPr>
            <p:ph idx="3" type="body"/>
          </p:nvPr>
        </p:nvSpPr>
        <p:spPr>
          <a:xfrm>
            <a:off x="457200" y="378996"/>
            <a:ext cx="5029200" cy="4980900"/>
          </a:xfrm>
          <a:prstGeom prst="rect">
            <a:avLst/>
          </a:prstGeom>
          <a:noFill/>
          <a:ln>
            <a:noFill/>
          </a:ln>
        </p:spPr>
        <p:txBody>
          <a:bodyPr anchorCtr="0" anchor="ctr" bIns="41125" lIns="82275" spcFirstLastPara="1" rIns="0" wrap="square" tIns="41125">
            <a:noAutofit/>
          </a:bodyPr>
          <a:lstStyle>
            <a:lvl1pPr indent="-228600" lvl="0" marL="457200" algn="l">
              <a:lnSpc>
                <a:spcPct val="90000"/>
              </a:lnSpc>
              <a:spcBef>
                <a:spcPts val="900"/>
              </a:spcBef>
              <a:spcAft>
                <a:spcPts val="0"/>
              </a:spcAft>
              <a:buClr>
                <a:srgbClr val="53575A"/>
              </a:buClr>
              <a:buSzPts val="3000"/>
              <a:buNone/>
              <a:defRPr sz="3000">
                <a:solidFill>
                  <a:srgbClr val="53575A"/>
                </a:solidFill>
              </a:defRPr>
            </a:lvl1pPr>
            <a:lvl2pPr indent="-228600" lvl="1" marL="914400" algn="r">
              <a:lnSpc>
                <a:spcPct val="90000"/>
              </a:lnSpc>
              <a:spcBef>
                <a:spcPts val="500"/>
              </a:spcBef>
              <a:spcAft>
                <a:spcPts val="0"/>
              </a:spcAft>
              <a:buClr>
                <a:srgbClr val="00A6CE"/>
              </a:buClr>
              <a:buSzPts val="2800"/>
              <a:buNone/>
              <a:defRPr sz="2800">
                <a:solidFill>
                  <a:srgbClr val="00A6CE"/>
                </a:solidFill>
              </a:defRPr>
            </a:lvl2pPr>
            <a:lvl3pPr indent="-228600" lvl="2" marL="1371600" algn="r">
              <a:lnSpc>
                <a:spcPct val="90000"/>
              </a:lnSpc>
              <a:spcBef>
                <a:spcPts val="500"/>
              </a:spcBef>
              <a:spcAft>
                <a:spcPts val="0"/>
              </a:spcAft>
              <a:buClr>
                <a:srgbClr val="00A6CE"/>
              </a:buClr>
              <a:buSzPts val="2800"/>
              <a:buNone/>
              <a:defRPr sz="2800">
                <a:solidFill>
                  <a:srgbClr val="00A6CE"/>
                </a:solidFill>
              </a:defRPr>
            </a:lvl3pPr>
            <a:lvl4pPr indent="-228600" lvl="3" marL="1828800" algn="r">
              <a:lnSpc>
                <a:spcPct val="90000"/>
              </a:lnSpc>
              <a:spcBef>
                <a:spcPts val="500"/>
              </a:spcBef>
              <a:spcAft>
                <a:spcPts val="0"/>
              </a:spcAft>
              <a:buClr>
                <a:srgbClr val="00A6CE"/>
              </a:buClr>
              <a:buSzPts val="2800"/>
              <a:buNone/>
              <a:defRPr sz="2800">
                <a:solidFill>
                  <a:srgbClr val="00A6CE"/>
                </a:solidFill>
              </a:defRPr>
            </a:lvl4pPr>
            <a:lvl5pPr indent="-228600" lvl="4" marL="2286000" algn="r">
              <a:lnSpc>
                <a:spcPct val="90000"/>
              </a:lnSpc>
              <a:spcBef>
                <a:spcPts val="500"/>
              </a:spcBef>
              <a:spcAft>
                <a:spcPts val="0"/>
              </a:spcAft>
              <a:buClr>
                <a:srgbClr val="00A6CE"/>
              </a:buClr>
              <a:buSzPts val="2800"/>
              <a:buNone/>
              <a:defRPr sz="2800">
                <a:solidFill>
                  <a:srgbClr val="00A6CE"/>
                </a:solidFill>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pic>
        <p:nvPicPr>
          <p:cNvPr id="488" name="Google Shape;488;p108"/>
          <p:cNvPicPr preferRelativeResize="0"/>
          <p:nvPr/>
        </p:nvPicPr>
        <p:blipFill rotWithShape="1">
          <a:blip r:embed="rId2">
            <a:alphaModFix/>
          </a:blip>
          <a:srcRect b="0" l="0" r="0" t="0"/>
          <a:stretch/>
        </p:blipFill>
        <p:spPr>
          <a:xfrm>
            <a:off x="8577072" y="5532121"/>
            <a:ext cx="1943099" cy="457199"/>
          </a:xfrm>
          <a:prstGeom prst="rect">
            <a:avLst/>
          </a:prstGeom>
          <a:noFill/>
          <a:ln>
            <a:noFill/>
          </a:ln>
        </p:spPr>
      </p:pic>
      <p:pic>
        <p:nvPicPr>
          <p:cNvPr id="489" name="Google Shape;489;p108"/>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490" name="Shape 490"/>
        <p:cNvGrpSpPr/>
        <p:nvPr/>
      </p:nvGrpSpPr>
      <p:grpSpPr>
        <a:xfrm>
          <a:off x="0" y="0"/>
          <a:ext cx="0" cy="0"/>
          <a:chOff x="0" y="0"/>
          <a:chExt cx="0" cy="0"/>
        </a:xfrm>
      </p:grpSpPr>
      <p:sp>
        <p:nvSpPr>
          <p:cNvPr id="491" name="Google Shape;491;p109"/>
          <p:cNvSpPr txBox="1"/>
          <p:nvPr>
            <p:ph type="title"/>
          </p:nvPr>
        </p:nvSpPr>
        <p:spPr>
          <a:xfrm>
            <a:off x="457200" y="457200"/>
            <a:ext cx="10058400" cy="590700"/>
          </a:xfrm>
          <a:prstGeom prst="rect">
            <a:avLst/>
          </a:prstGeom>
          <a:noFill/>
          <a:ln>
            <a:noFill/>
          </a:ln>
        </p:spPr>
        <p:txBody>
          <a:bodyPr anchorCtr="0" anchor="t" bIns="41125" lIns="0" spcFirstLastPara="1" rIns="0" wrap="square" tIns="41125">
            <a:spAutoFit/>
          </a:bodyPr>
          <a:lstStyle>
            <a:lvl1pPr lvl="0" algn="l">
              <a:lnSpc>
                <a:spcPct val="90000"/>
              </a:lnSpc>
              <a:spcBef>
                <a:spcPts val="0"/>
              </a:spcBef>
              <a:spcAft>
                <a:spcPts val="0"/>
              </a:spcAft>
              <a:buClr>
                <a:schemeClr val="dk1"/>
              </a:buClr>
              <a:buSzPts val="1600"/>
              <a:buFont typeface="Calibri"/>
              <a:buNone/>
              <a:defRPr sz="3600">
                <a:solidFill>
                  <a:srgbClr val="53575A"/>
                </a:solidFill>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92" name="Google Shape;492;p109"/>
          <p:cNvSpPr txBox="1"/>
          <p:nvPr>
            <p:ph idx="1" type="body"/>
          </p:nvPr>
        </p:nvSpPr>
        <p:spPr>
          <a:xfrm>
            <a:off x="457200" y="1229097"/>
            <a:ext cx="5029200" cy="3914700"/>
          </a:xfrm>
          <a:prstGeom prst="rect">
            <a:avLst/>
          </a:prstGeom>
          <a:noFill/>
          <a:ln>
            <a:noFill/>
          </a:ln>
        </p:spPr>
        <p:txBody>
          <a:bodyPr anchorCtr="0" anchor="t" bIns="41125" lIns="0" spcFirstLastPara="1" rIns="82275" wrap="square" tIns="41125">
            <a:normAutofit/>
          </a:bodyPr>
          <a:lstStyle>
            <a:lvl1pPr indent="-228600" lvl="0" marL="457200" algn="l">
              <a:lnSpc>
                <a:spcPct val="90000"/>
              </a:lnSpc>
              <a:spcBef>
                <a:spcPts val="1200"/>
              </a:spcBef>
              <a:spcAft>
                <a:spcPts val="0"/>
              </a:spcAft>
              <a:buClr>
                <a:schemeClr val="dk1"/>
              </a:buClr>
              <a:buSzPts val="1600"/>
              <a:buNone/>
              <a:defRPr sz="2000">
                <a:solidFill>
                  <a:srgbClr val="53575A"/>
                </a:solidFill>
              </a:defRPr>
            </a:lvl1pPr>
            <a:lvl2pPr indent="-330200" lvl="1" marL="914400" algn="l">
              <a:lnSpc>
                <a:spcPct val="90000"/>
              </a:lnSpc>
              <a:spcBef>
                <a:spcPts val="600"/>
              </a:spcBef>
              <a:spcAft>
                <a:spcPts val="0"/>
              </a:spcAft>
              <a:buClr>
                <a:schemeClr val="dk1"/>
              </a:buClr>
              <a:buSzPts val="1600"/>
              <a:buChar char="•"/>
              <a:defRPr/>
            </a:lvl2pPr>
            <a:lvl3pPr indent="-330200" lvl="2" marL="1371600" algn="l">
              <a:lnSpc>
                <a:spcPct val="90000"/>
              </a:lnSpc>
              <a:spcBef>
                <a:spcPts val="600"/>
              </a:spcBef>
              <a:spcAft>
                <a:spcPts val="0"/>
              </a:spcAft>
              <a:buClr>
                <a:schemeClr val="dk1"/>
              </a:buClr>
              <a:buSzPts val="1600"/>
              <a:buChar char="•"/>
              <a:defRPr/>
            </a:lvl3pPr>
            <a:lvl4pPr indent="-330200" lvl="3" marL="1828800" algn="l">
              <a:lnSpc>
                <a:spcPct val="90000"/>
              </a:lnSpc>
              <a:spcBef>
                <a:spcPts val="600"/>
              </a:spcBef>
              <a:spcAft>
                <a:spcPts val="0"/>
              </a:spcAft>
              <a:buClr>
                <a:schemeClr val="dk1"/>
              </a:buClr>
              <a:buSzPts val="1600"/>
              <a:buChar char="•"/>
              <a:defRPr/>
            </a:lvl4pPr>
            <a:lvl5pPr indent="-330200" lvl="4" marL="2286000" algn="l">
              <a:lnSpc>
                <a:spcPct val="90000"/>
              </a:lnSpc>
              <a:spcBef>
                <a:spcPts val="600"/>
              </a:spcBef>
              <a:spcAft>
                <a:spcPts val="0"/>
              </a:spcAft>
              <a:buClr>
                <a:schemeClr val="dk1"/>
              </a:buClr>
              <a:buSzPts val="1600"/>
              <a:buChar char="•"/>
              <a:defRPr/>
            </a:lvl5pPr>
            <a:lvl6pPr indent="-330200" lvl="5" marL="2743200" algn="l">
              <a:lnSpc>
                <a:spcPct val="90000"/>
              </a:lnSpc>
              <a:spcBef>
                <a:spcPts val="600"/>
              </a:spcBef>
              <a:spcAft>
                <a:spcPts val="0"/>
              </a:spcAft>
              <a:buClr>
                <a:schemeClr val="dk1"/>
              </a:buClr>
              <a:buSzPts val="1600"/>
              <a:buChar char="•"/>
              <a:defRPr/>
            </a:lvl6pPr>
            <a:lvl7pPr indent="-330200" lvl="6" marL="3200400" algn="l">
              <a:lnSpc>
                <a:spcPct val="90000"/>
              </a:lnSpc>
              <a:spcBef>
                <a:spcPts val="600"/>
              </a:spcBef>
              <a:spcAft>
                <a:spcPts val="0"/>
              </a:spcAft>
              <a:buClr>
                <a:schemeClr val="dk1"/>
              </a:buClr>
              <a:buSzPts val="1600"/>
              <a:buChar char="•"/>
              <a:defRPr/>
            </a:lvl7pPr>
            <a:lvl8pPr indent="-330200" lvl="7" marL="3657600" algn="l">
              <a:lnSpc>
                <a:spcPct val="90000"/>
              </a:lnSpc>
              <a:spcBef>
                <a:spcPts val="600"/>
              </a:spcBef>
              <a:spcAft>
                <a:spcPts val="0"/>
              </a:spcAft>
              <a:buClr>
                <a:schemeClr val="dk1"/>
              </a:buClr>
              <a:buSzPts val="1600"/>
              <a:buChar char="•"/>
              <a:defRPr/>
            </a:lvl8pPr>
            <a:lvl9pPr indent="-330200" lvl="8" marL="4114800" algn="l">
              <a:lnSpc>
                <a:spcPct val="90000"/>
              </a:lnSpc>
              <a:spcBef>
                <a:spcPts val="600"/>
              </a:spcBef>
              <a:spcAft>
                <a:spcPts val="0"/>
              </a:spcAft>
              <a:buClr>
                <a:schemeClr val="dk1"/>
              </a:buClr>
              <a:buSzPts val="1600"/>
              <a:buChar char="•"/>
              <a:defRPr/>
            </a:lvl9pPr>
          </a:lstStyle>
          <a:p/>
        </p:txBody>
      </p:sp>
      <p:sp>
        <p:nvSpPr>
          <p:cNvPr id="493" name="Google Shape;493;p109"/>
          <p:cNvSpPr txBox="1"/>
          <p:nvPr>
            <p:ph idx="2" type="body"/>
          </p:nvPr>
        </p:nvSpPr>
        <p:spPr>
          <a:xfrm>
            <a:off x="5486398" y="1229097"/>
            <a:ext cx="5029200" cy="3914700"/>
          </a:xfrm>
          <a:prstGeom prst="rect">
            <a:avLst/>
          </a:prstGeom>
          <a:noFill/>
          <a:ln>
            <a:noFill/>
          </a:ln>
        </p:spPr>
        <p:txBody>
          <a:bodyPr anchorCtr="0" anchor="t" bIns="41125" lIns="82275" spcFirstLastPara="1" rIns="82275" wrap="square" tIns="41125">
            <a:normAutofit/>
          </a:bodyPr>
          <a:lstStyle>
            <a:lvl1pPr indent="-330200" lvl="0" marL="457200" algn="l">
              <a:lnSpc>
                <a:spcPct val="90000"/>
              </a:lnSpc>
              <a:spcBef>
                <a:spcPts val="1200"/>
              </a:spcBef>
              <a:spcAft>
                <a:spcPts val="0"/>
              </a:spcAft>
              <a:buClr>
                <a:srgbClr val="00A6CE"/>
              </a:buClr>
              <a:buSzPts val="1600"/>
              <a:buFont typeface="Noto Sans"/>
              <a:buChar char="▪"/>
              <a:defRPr sz="2000">
                <a:solidFill>
                  <a:srgbClr val="53575A"/>
                </a:solidFill>
              </a:defRPr>
            </a:lvl1pPr>
            <a:lvl2pPr indent="-330200" lvl="1" marL="914400" algn="l">
              <a:lnSpc>
                <a:spcPct val="90000"/>
              </a:lnSpc>
              <a:spcBef>
                <a:spcPts val="600"/>
              </a:spcBef>
              <a:spcAft>
                <a:spcPts val="0"/>
              </a:spcAft>
              <a:buClr>
                <a:schemeClr val="dk1"/>
              </a:buClr>
              <a:buSzPts val="1600"/>
              <a:buChar char="•"/>
              <a:defRPr/>
            </a:lvl2pPr>
            <a:lvl3pPr indent="-330200" lvl="2" marL="1371600" algn="l">
              <a:lnSpc>
                <a:spcPct val="90000"/>
              </a:lnSpc>
              <a:spcBef>
                <a:spcPts val="600"/>
              </a:spcBef>
              <a:spcAft>
                <a:spcPts val="0"/>
              </a:spcAft>
              <a:buClr>
                <a:schemeClr val="dk1"/>
              </a:buClr>
              <a:buSzPts val="1600"/>
              <a:buChar char="•"/>
              <a:defRPr/>
            </a:lvl3pPr>
            <a:lvl4pPr indent="-330200" lvl="3" marL="1828800" algn="l">
              <a:lnSpc>
                <a:spcPct val="90000"/>
              </a:lnSpc>
              <a:spcBef>
                <a:spcPts val="600"/>
              </a:spcBef>
              <a:spcAft>
                <a:spcPts val="0"/>
              </a:spcAft>
              <a:buClr>
                <a:schemeClr val="dk1"/>
              </a:buClr>
              <a:buSzPts val="1600"/>
              <a:buChar char="•"/>
              <a:defRPr/>
            </a:lvl4pPr>
            <a:lvl5pPr indent="-330200" lvl="4" marL="2286000" algn="l">
              <a:lnSpc>
                <a:spcPct val="90000"/>
              </a:lnSpc>
              <a:spcBef>
                <a:spcPts val="600"/>
              </a:spcBef>
              <a:spcAft>
                <a:spcPts val="0"/>
              </a:spcAft>
              <a:buClr>
                <a:schemeClr val="dk1"/>
              </a:buClr>
              <a:buSzPts val="1600"/>
              <a:buChar char="•"/>
              <a:defRPr/>
            </a:lvl5pPr>
            <a:lvl6pPr indent="-330200" lvl="5" marL="2743200" algn="l">
              <a:lnSpc>
                <a:spcPct val="90000"/>
              </a:lnSpc>
              <a:spcBef>
                <a:spcPts val="600"/>
              </a:spcBef>
              <a:spcAft>
                <a:spcPts val="0"/>
              </a:spcAft>
              <a:buClr>
                <a:schemeClr val="dk1"/>
              </a:buClr>
              <a:buSzPts val="1600"/>
              <a:buChar char="•"/>
              <a:defRPr/>
            </a:lvl6pPr>
            <a:lvl7pPr indent="-330200" lvl="6" marL="3200400" algn="l">
              <a:lnSpc>
                <a:spcPct val="90000"/>
              </a:lnSpc>
              <a:spcBef>
                <a:spcPts val="600"/>
              </a:spcBef>
              <a:spcAft>
                <a:spcPts val="0"/>
              </a:spcAft>
              <a:buClr>
                <a:schemeClr val="dk1"/>
              </a:buClr>
              <a:buSzPts val="1600"/>
              <a:buChar char="•"/>
              <a:defRPr/>
            </a:lvl7pPr>
            <a:lvl8pPr indent="-330200" lvl="7" marL="3657600" algn="l">
              <a:lnSpc>
                <a:spcPct val="90000"/>
              </a:lnSpc>
              <a:spcBef>
                <a:spcPts val="600"/>
              </a:spcBef>
              <a:spcAft>
                <a:spcPts val="0"/>
              </a:spcAft>
              <a:buClr>
                <a:schemeClr val="dk1"/>
              </a:buClr>
              <a:buSzPts val="1600"/>
              <a:buChar char="•"/>
              <a:defRPr/>
            </a:lvl8pPr>
            <a:lvl9pPr indent="-330200" lvl="8" marL="4114800" algn="l">
              <a:lnSpc>
                <a:spcPct val="90000"/>
              </a:lnSpc>
              <a:spcBef>
                <a:spcPts val="600"/>
              </a:spcBef>
              <a:spcAft>
                <a:spcPts val="0"/>
              </a:spcAft>
              <a:buClr>
                <a:schemeClr val="dk1"/>
              </a:buClr>
              <a:buSzPts val="1600"/>
              <a:buChar char="•"/>
              <a:defRPr/>
            </a:lvl9pPr>
          </a:lstStyle>
          <a:p/>
        </p:txBody>
      </p:sp>
      <p:sp>
        <p:nvSpPr>
          <p:cNvPr id="494" name="Google Shape;494;p109"/>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4">
    <p:spTree>
      <p:nvGrpSpPr>
        <p:cNvPr id="495" name="Shape 495"/>
        <p:cNvGrpSpPr/>
        <p:nvPr/>
      </p:nvGrpSpPr>
      <p:grpSpPr>
        <a:xfrm>
          <a:off x="0" y="0"/>
          <a:ext cx="0" cy="0"/>
          <a:chOff x="0" y="0"/>
          <a:chExt cx="0" cy="0"/>
        </a:xfrm>
      </p:grpSpPr>
      <p:pic>
        <p:nvPicPr>
          <p:cNvPr id="496" name="Google Shape;496;p110"/>
          <p:cNvPicPr preferRelativeResize="0"/>
          <p:nvPr/>
        </p:nvPicPr>
        <p:blipFill rotWithShape="1">
          <a:blip r:embed="rId2">
            <a:alphaModFix/>
          </a:blip>
          <a:srcRect b="0" l="0" r="0" t="0"/>
          <a:stretch/>
        </p:blipFill>
        <p:spPr>
          <a:xfrm>
            <a:off x="5486400" y="0"/>
            <a:ext cx="5486402" cy="6172202"/>
          </a:xfrm>
          <a:prstGeom prst="rect">
            <a:avLst/>
          </a:prstGeom>
          <a:noFill/>
          <a:ln>
            <a:noFill/>
          </a:ln>
        </p:spPr>
      </p:pic>
      <p:sp>
        <p:nvSpPr>
          <p:cNvPr id="497" name="Google Shape;497;p110"/>
          <p:cNvSpPr/>
          <p:nvPr/>
        </p:nvSpPr>
        <p:spPr>
          <a:xfrm>
            <a:off x="-1" y="0"/>
            <a:ext cx="5494200"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700"/>
              <a:buFont typeface="Calibri"/>
              <a:buNone/>
            </a:pPr>
            <a:r>
              <a:t/>
            </a:r>
            <a:endParaRPr b="0" i="0" sz="1700" u="none" cap="none" strike="noStrike">
              <a:solidFill>
                <a:srgbClr val="53575A"/>
              </a:solidFill>
              <a:latin typeface="Calibri"/>
              <a:ea typeface="Calibri"/>
              <a:cs typeface="Calibri"/>
              <a:sym typeface="Calibri"/>
            </a:endParaRPr>
          </a:p>
        </p:txBody>
      </p:sp>
      <p:sp>
        <p:nvSpPr>
          <p:cNvPr id="498" name="Google Shape;498;p110"/>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sp>
        <p:nvSpPr>
          <p:cNvPr id="499" name="Google Shape;499;p110"/>
          <p:cNvSpPr txBox="1"/>
          <p:nvPr>
            <p:ph type="ctrTitle"/>
          </p:nvPr>
        </p:nvSpPr>
        <p:spPr>
          <a:xfrm>
            <a:off x="0" y="2377440"/>
            <a:ext cx="5486400" cy="563100"/>
          </a:xfrm>
          <a:prstGeom prst="rect">
            <a:avLst/>
          </a:prstGeom>
          <a:noFill/>
          <a:ln>
            <a:noFill/>
          </a:ln>
        </p:spPr>
        <p:txBody>
          <a:bodyPr anchorCtr="0" anchor="t" bIns="41125" lIns="0" spcFirstLastPara="1" rIns="82275" wrap="square" tIns="41125">
            <a:spAutoFit/>
          </a:bodyPr>
          <a:lstStyle>
            <a:lvl1pPr lvl="0" algn="ctr">
              <a:lnSpc>
                <a:spcPct val="90000"/>
              </a:lnSpc>
              <a:spcBef>
                <a:spcPts val="0"/>
              </a:spcBef>
              <a:spcAft>
                <a:spcPts val="0"/>
              </a:spcAft>
              <a:buClr>
                <a:schemeClr val="dk1"/>
              </a:buClr>
              <a:buSzPts val="54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00" name="Google Shape;500;p110"/>
          <p:cNvSpPr txBox="1"/>
          <p:nvPr>
            <p:ph idx="1" type="subTitle"/>
          </p:nvPr>
        </p:nvSpPr>
        <p:spPr>
          <a:xfrm>
            <a:off x="0" y="2962656"/>
            <a:ext cx="5486400" cy="783900"/>
          </a:xfrm>
          <a:prstGeom prst="rect">
            <a:avLst/>
          </a:prstGeom>
          <a:noFill/>
          <a:ln>
            <a:noFill/>
          </a:ln>
        </p:spPr>
        <p:txBody>
          <a:bodyPr anchorCtr="0" anchor="t" bIns="41125" lIns="0" spcFirstLastPara="1" rIns="0" wrap="square" tIns="0">
            <a:normAutofit/>
          </a:bodyPr>
          <a:lstStyle>
            <a:lvl1pPr lvl="0" algn="ctr">
              <a:lnSpc>
                <a:spcPct val="90000"/>
              </a:lnSpc>
              <a:spcBef>
                <a:spcPts val="1200"/>
              </a:spcBef>
              <a:spcAft>
                <a:spcPts val="0"/>
              </a:spcAft>
              <a:buClr>
                <a:schemeClr val="dk1"/>
              </a:buClr>
              <a:buSzPts val="2200"/>
              <a:buNone/>
              <a:defRPr sz="1800">
                <a:solidFill>
                  <a:srgbClr val="53575A"/>
                </a:solidFill>
              </a:defRPr>
            </a:lvl1pPr>
            <a:lvl2pPr lvl="1" algn="ctr">
              <a:lnSpc>
                <a:spcPct val="90000"/>
              </a:lnSpc>
              <a:spcBef>
                <a:spcPts val="600"/>
              </a:spcBef>
              <a:spcAft>
                <a:spcPts val="0"/>
              </a:spcAft>
              <a:buClr>
                <a:schemeClr val="dk1"/>
              </a:buClr>
              <a:buSzPts val="1800"/>
              <a:buNone/>
              <a:defRPr sz="2400"/>
            </a:lvl2pPr>
            <a:lvl3pPr lvl="2" algn="ctr">
              <a:lnSpc>
                <a:spcPct val="90000"/>
              </a:lnSpc>
              <a:spcBef>
                <a:spcPts val="600"/>
              </a:spcBef>
              <a:spcAft>
                <a:spcPts val="0"/>
              </a:spcAft>
              <a:buClr>
                <a:schemeClr val="dk1"/>
              </a:buClr>
              <a:buSzPts val="1600"/>
              <a:buNone/>
              <a:defRPr sz="2200"/>
            </a:lvl3pPr>
            <a:lvl4pPr lvl="3" algn="ctr">
              <a:lnSpc>
                <a:spcPct val="90000"/>
              </a:lnSpc>
              <a:spcBef>
                <a:spcPts val="600"/>
              </a:spcBef>
              <a:spcAft>
                <a:spcPts val="0"/>
              </a:spcAft>
              <a:buClr>
                <a:schemeClr val="dk1"/>
              </a:buClr>
              <a:buSzPts val="1400"/>
              <a:buNone/>
              <a:defRPr sz="1900"/>
            </a:lvl4pPr>
            <a:lvl5pPr lvl="4" algn="ctr">
              <a:lnSpc>
                <a:spcPct val="90000"/>
              </a:lnSpc>
              <a:spcBef>
                <a:spcPts val="600"/>
              </a:spcBef>
              <a:spcAft>
                <a:spcPts val="0"/>
              </a:spcAft>
              <a:buClr>
                <a:schemeClr val="dk1"/>
              </a:buClr>
              <a:buSzPts val="1400"/>
              <a:buNone/>
              <a:defRPr sz="1900"/>
            </a:lvl5pPr>
            <a:lvl6pPr lvl="5" algn="ctr">
              <a:lnSpc>
                <a:spcPct val="90000"/>
              </a:lnSpc>
              <a:spcBef>
                <a:spcPts val="600"/>
              </a:spcBef>
              <a:spcAft>
                <a:spcPts val="0"/>
              </a:spcAft>
              <a:buClr>
                <a:schemeClr val="dk1"/>
              </a:buClr>
              <a:buSzPts val="1400"/>
              <a:buNone/>
              <a:defRPr sz="1900"/>
            </a:lvl6pPr>
            <a:lvl7pPr lvl="6" algn="ctr">
              <a:lnSpc>
                <a:spcPct val="90000"/>
              </a:lnSpc>
              <a:spcBef>
                <a:spcPts val="600"/>
              </a:spcBef>
              <a:spcAft>
                <a:spcPts val="0"/>
              </a:spcAft>
              <a:buClr>
                <a:schemeClr val="dk1"/>
              </a:buClr>
              <a:buSzPts val="1400"/>
              <a:buNone/>
              <a:defRPr sz="1900"/>
            </a:lvl7pPr>
            <a:lvl8pPr lvl="7" algn="ctr">
              <a:lnSpc>
                <a:spcPct val="90000"/>
              </a:lnSpc>
              <a:spcBef>
                <a:spcPts val="600"/>
              </a:spcBef>
              <a:spcAft>
                <a:spcPts val="0"/>
              </a:spcAft>
              <a:buClr>
                <a:schemeClr val="dk1"/>
              </a:buClr>
              <a:buSzPts val="1400"/>
              <a:buNone/>
              <a:defRPr sz="1900"/>
            </a:lvl8pPr>
            <a:lvl9pPr lvl="8" algn="ctr">
              <a:lnSpc>
                <a:spcPct val="90000"/>
              </a:lnSpc>
              <a:spcBef>
                <a:spcPts val="600"/>
              </a:spcBef>
              <a:spcAft>
                <a:spcPts val="0"/>
              </a:spcAft>
              <a:buClr>
                <a:schemeClr val="dk1"/>
              </a:buClr>
              <a:buSzPts val="1400"/>
              <a:buNone/>
              <a:defRPr sz="1900"/>
            </a:lvl9pPr>
          </a:lstStyle>
          <a:p/>
        </p:txBody>
      </p:sp>
      <p:sp>
        <p:nvSpPr>
          <p:cNvPr id="501" name="Google Shape;501;p110"/>
          <p:cNvSpPr txBox="1"/>
          <p:nvPr>
            <p:ph idx="2" type="body"/>
          </p:nvPr>
        </p:nvSpPr>
        <p:spPr>
          <a:xfrm>
            <a:off x="0" y="457200"/>
            <a:ext cx="5486400" cy="779400"/>
          </a:xfrm>
          <a:prstGeom prst="rect">
            <a:avLst/>
          </a:prstGeom>
          <a:noFill/>
          <a:ln>
            <a:noFill/>
          </a:ln>
        </p:spPr>
        <p:txBody>
          <a:bodyPr anchorCtr="0" anchor="t" bIns="41125" lIns="0" spcFirstLastPara="1" rIns="0" wrap="square" tIns="41125">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pic>
        <p:nvPicPr>
          <p:cNvPr id="502" name="Google Shape;502;p110"/>
          <p:cNvPicPr preferRelativeResize="0"/>
          <p:nvPr/>
        </p:nvPicPr>
        <p:blipFill rotWithShape="1">
          <a:blip r:embed="rId3">
            <a:alphaModFix/>
          </a:blip>
          <a:srcRect b="0" l="0" r="0" t="0"/>
          <a:stretch/>
        </p:blipFill>
        <p:spPr>
          <a:xfrm>
            <a:off x="8577072" y="5532121"/>
            <a:ext cx="1943099" cy="457199"/>
          </a:xfrm>
          <a:prstGeom prst="rect">
            <a:avLst/>
          </a:prstGeom>
          <a:noFill/>
          <a:ln>
            <a:noFill/>
          </a:ln>
        </p:spPr>
      </p:pic>
      <p:pic>
        <p:nvPicPr>
          <p:cNvPr id="503" name="Google Shape;503;p110"/>
          <p:cNvPicPr preferRelativeResize="0"/>
          <p:nvPr/>
        </p:nvPicPr>
        <p:blipFill rotWithShape="1">
          <a:blip r:embed="rId4">
            <a:alphaModFix/>
          </a:blip>
          <a:srcRect b="0" l="0" r="0" t="0"/>
          <a:stretch/>
        </p:blipFill>
        <p:spPr>
          <a:xfrm>
            <a:off x="7450800" y="5233425"/>
            <a:ext cx="1235800" cy="779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2">
    <p:spTree>
      <p:nvGrpSpPr>
        <p:cNvPr id="504" name="Shape 504"/>
        <p:cNvGrpSpPr/>
        <p:nvPr/>
      </p:nvGrpSpPr>
      <p:grpSpPr>
        <a:xfrm>
          <a:off x="0" y="0"/>
          <a:ext cx="0" cy="0"/>
          <a:chOff x="0" y="0"/>
          <a:chExt cx="0" cy="0"/>
        </a:xfrm>
      </p:grpSpPr>
      <p:sp>
        <p:nvSpPr>
          <p:cNvPr id="505" name="Google Shape;505;p111"/>
          <p:cNvSpPr/>
          <p:nvPr/>
        </p:nvSpPr>
        <p:spPr>
          <a:xfrm>
            <a:off x="3842" y="2944652"/>
            <a:ext cx="10968900" cy="3227700"/>
          </a:xfrm>
          <a:prstGeom prst="rect">
            <a:avLst/>
          </a:prstGeom>
          <a:solidFill>
            <a:srgbClr val="DF1683"/>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3575A"/>
              </a:solidFill>
              <a:latin typeface="Calibri"/>
              <a:ea typeface="Calibri"/>
              <a:cs typeface="Calibri"/>
              <a:sym typeface="Calibri"/>
            </a:endParaRPr>
          </a:p>
        </p:txBody>
      </p:sp>
      <p:sp>
        <p:nvSpPr>
          <p:cNvPr id="506" name="Google Shape;506;p111"/>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sp>
        <p:nvSpPr>
          <p:cNvPr id="507" name="Google Shape;507;p111"/>
          <p:cNvSpPr txBox="1"/>
          <p:nvPr>
            <p:ph type="title"/>
          </p:nvPr>
        </p:nvSpPr>
        <p:spPr>
          <a:xfrm>
            <a:off x="457200" y="457201"/>
            <a:ext cx="10058400" cy="480000"/>
          </a:xfrm>
          <a:prstGeom prst="rect">
            <a:avLst/>
          </a:prstGeom>
          <a:noFill/>
          <a:ln>
            <a:noFill/>
          </a:ln>
        </p:spPr>
        <p:txBody>
          <a:bodyPr anchorCtr="0" anchor="t" bIns="41125" lIns="0" spcFirstLastPara="1" rIns="82275" wrap="square" tIns="41125">
            <a:spAutoFit/>
          </a:bodyPr>
          <a:lstStyle>
            <a:lvl1pPr lvl="0" algn="l">
              <a:lnSpc>
                <a:spcPct val="90000"/>
              </a:lnSpc>
              <a:spcBef>
                <a:spcPts val="0"/>
              </a:spcBef>
              <a:spcAft>
                <a:spcPts val="0"/>
              </a:spcAft>
              <a:buClr>
                <a:schemeClr val="dk1"/>
              </a:buClr>
              <a:buSzPts val="16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08" name="Google Shape;508;p111"/>
          <p:cNvSpPr txBox="1"/>
          <p:nvPr>
            <p:ph idx="1" type="body"/>
          </p:nvPr>
        </p:nvSpPr>
        <p:spPr>
          <a:xfrm>
            <a:off x="457200" y="1229097"/>
            <a:ext cx="10058400" cy="3914700"/>
          </a:xfrm>
          <a:prstGeom prst="rect">
            <a:avLst/>
          </a:prstGeom>
          <a:noFill/>
          <a:ln>
            <a:noFill/>
          </a:ln>
        </p:spPr>
        <p:txBody>
          <a:bodyPr anchorCtr="0" anchor="t" bIns="41125" lIns="0" spcFirstLastPara="1" rIns="82275" wrap="square" tIns="41125">
            <a:normAutofit/>
          </a:bodyPr>
          <a:lstStyle>
            <a:lvl1pPr indent="-228600" lvl="0" marL="457200" marR="0" algn="l">
              <a:lnSpc>
                <a:spcPct val="90000"/>
              </a:lnSpc>
              <a:spcBef>
                <a:spcPts val="1200"/>
              </a:spcBef>
              <a:spcAft>
                <a:spcPts val="0"/>
              </a:spcAft>
              <a:buClr>
                <a:schemeClr val="dk1"/>
              </a:buClr>
              <a:buSzPts val="1600"/>
              <a:buFont typeface="Arial"/>
              <a:buNone/>
              <a:defRPr sz="2000">
                <a:solidFill>
                  <a:srgbClr val="53575A"/>
                </a:solidFill>
              </a:defRPr>
            </a:lvl1pPr>
            <a:lvl2pPr indent="-330200" lvl="1" marL="914400" algn="l">
              <a:lnSpc>
                <a:spcPct val="90000"/>
              </a:lnSpc>
              <a:spcBef>
                <a:spcPts val="600"/>
              </a:spcBef>
              <a:spcAft>
                <a:spcPts val="0"/>
              </a:spcAft>
              <a:buClr>
                <a:schemeClr val="dk1"/>
              </a:buClr>
              <a:buSzPts val="1600"/>
              <a:buChar char="•"/>
              <a:defRPr/>
            </a:lvl2pPr>
            <a:lvl3pPr indent="-330200" lvl="2" marL="1371600" algn="l">
              <a:lnSpc>
                <a:spcPct val="90000"/>
              </a:lnSpc>
              <a:spcBef>
                <a:spcPts val="600"/>
              </a:spcBef>
              <a:spcAft>
                <a:spcPts val="0"/>
              </a:spcAft>
              <a:buClr>
                <a:schemeClr val="dk1"/>
              </a:buClr>
              <a:buSzPts val="1600"/>
              <a:buChar char="•"/>
              <a:defRPr/>
            </a:lvl3pPr>
            <a:lvl4pPr indent="-330200" lvl="3" marL="1828800" algn="l">
              <a:lnSpc>
                <a:spcPct val="90000"/>
              </a:lnSpc>
              <a:spcBef>
                <a:spcPts val="600"/>
              </a:spcBef>
              <a:spcAft>
                <a:spcPts val="0"/>
              </a:spcAft>
              <a:buClr>
                <a:schemeClr val="dk1"/>
              </a:buClr>
              <a:buSzPts val="1600"/>
              <a:buChar char="•"/>
              <a:defRPr/>
            </a:lvl4pPr>
            <a:lvl5pPr indent="-330200" lvl="4" marL="2286000" algn="l">
              <a:lnSpc>
                <a:spcPct val="90000"/>
              </a:lnSpc>
              <a:spcBef>
                <a:spcPts val="600"/>
              </a:spcBef>
              <a:spcAft>
                <a:spcPts val="0"/>
              </a:spcAft>
              <a:buClr>
                <a:schemeClr val="dk1"/>
              </a:buClr>
              <a:buSzPts val="1600"/>
              <a:buChar char="•"/>
              <a:defRPr/>
            </a:lvl5pPr>
            <a:lvl6pPr indent="-330200" lvl="5" marL="2743200" algn="l">
              <a:lnSpc>
                <a:spcPct val="90000"/>
              </a:lnSpc>
              <a:spcBef>
                <a:spcPts val="600"/>
              </a:spcBef>
              <a:spcAft>
                <a:spcPts val="0"/>
              </a:spcAft>
              <a:buClr>
                <a:schemeClr val="dk1"/>
              </a:buClr>
              <a:buSzPts val="1600"/>
              <a:buChar char="•"/>
              <a:defRPr/>
            </a:lvl6pPr>
            <a:lvl7pPr indent="-330200" lvl="6" marL="3200400" algn="l">
              <a:lnSpc>
                <a:spcPct val="90000"/>
              </a:lnSpc>
              <a:spcBef>
                <a:spcPts val="600"/>
              </a:spcBef>
              <a:spcAft>
                <a:spcPts val="0"/>
              </a:spcAft>
              <a:buClr>
                <a:schemeClr val="dk1"/>
              </a:buClr>
              <a:buSzPts val="1600"/>
              <a:buChar char="•"/>
              <a:defRPr/>
            </a:lvl7pPr>
            <a:lvl8pPr indent="-330200" lvl="7" marL="3657600" algn="l">
              <a:lnSpc>
                <a:spcPct val="90000"/>
              </a:lnSpc>
              <a:spcBef>
                <a:spcPts val="600"/>
              </a:spcBef>
              <a:spcAft>
                <a:spcPts val="0"/>
              </a:spcAft>
              <a:buClr>
                <a:schemeClr val="dk1"/>
              </a:buClr>
              <a:buSzPts val="1600"/>
              <a:buChar char="•"/>
              <a:defRPr/>
            </a:lvl8pPr>
            <a:lvl9pPr indent="-330200" lvl="8" marL="4114800" algn="l">
              <a:lnSpc>
                <a:spcPct val="90000"/>
              </a:lnSpc>
              <a:spcBef>
                <a:spcPts val="600"/>
              </a:spcBef>
              <a:spcAft>
                <a:spcPts val="0"/>
              </a:spcAft>
              <a:buClr>
                <a:schemeClr val="dk1"/>
              </a:buClr>
              <a:buSzPts val="1600"/>
              <a:buChar char="•"/>
              <a:defRPr/>
            </a:lvl9pPr>
          </a:lstStyle>
          <a:p/>
        </p:txBody>
      </p:sp>
      <p:pic>
        <p:nvPicPr>
          <p:cNvPr id="509" name="Google Shape;509;p111"/>
          <p:cNvPicPr preferRelativeResize="0"/>
          <p:nvPr/>
        </p:nvPicPr>
        <p:blipFill rotWithShape="1">
          <a:blip r:embed="rId2">
            <a:alphaModFix/>
          </a:blip>
          <a:srcRect b="0" l="0" r="0" t="0"/>
          <a:stretch/>
        </p:blipFill>
        <p:spPr>
          <a:xfrm>
            <a:off x="8577072" y="5532120"/>
            <a:ext cx="1943102" cy="4572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3">
    <p:spTree>
      <p:nvGrpSpPr>
        <p:cNvPr id="510" name="Shape 510"/>
        <p:cNvGrpSpPr/>
        <p:nvPr/>
      </p:nvGrpSpPr>
      <p:grpSpPr>
        <a:xfrm>
          <a:off x="0" y="0"/>
          <a:ext cx="0" cy="0"/>
          <a:chOff x="0" y="0"/>
          <a:chExt cx="0" cy="0"/>
        </a:xfrm>
      </p:grpSpPr>
      <p:sp>
        <p:nvSpPr>
          <p:cNvPr id="511" name="Google Shape;511;p112"/>
          <p:cNvSpPr/>
          <p:nvPr/>
        </p:nvSpPr>
        <p:spPr>
          <a:xfrm>
            <a:off x="3842" y="2944652"/>
            <a:ext cx="10968900" cy="3227700"/>
          </a:xfrm>
          <a:prstGeom prst="rect">
            <a:avLst/>
          </a:prstGeom>
          <a:solidFill>
            <a:srgbClr val="FEBF3B"/>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3575A"/>
              </a:solidFill>
              <a:latin typeface="Calibri"/>
              <a:ea typeface="Calibri"/>
              <a:cs typeface="Calibri"/>
              <a:sym typeface="Calibri"/>
            </a:endParaRPr>
          </a:p>
        </p:txBody>
      </p:sp>
      <p:sp>
        <p:nvSpPr>
          <p:cNvPr id="512" name="Google Shape;512;p112"/>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sp>
        <p:nvSpPr>
          <p:cNvPr id="513" name="Google Shape;513;p112"/>
          <p:cNvSpPr txBox="1"/>
          <p:nvPr>
            <p:ph type="title"/>
          </p:nvPr>
        </p:nvSpPr>
        <p:spPr>
          <a:xfrm>
            <a:off x="457200" y="457201"/>
            <a:ext cx="10058400" cy="480000"/>
          </a:xfrm>
          <a:prstGeom prst="rect">
            <a:avLst/>
          </a:prstGeom>
          <a:noFill/>
          <a:ln>
            <a:noFill/>
          </a:ln>
        </p:spPr>
        <p:txBody>
          <a:bodyPr anchorCtr="0" anchor="t" bIns="41125" lIns="0" spcFirstLastPara="1" rIns="82275" wrap="square" tIns="41125">
            <a:spAutoFit/>
          </a:bodyPr>
          <a:lstStyle>
            <a:lvl1pPr lvl="0" algn="l">
              <a:lnSpc>
                <a:spcPct val="90000"/>
              </a:lnSpc>
              <a:spcBef>
                <a:spcPts val="0"/>
              </a:spcBef>
              <a:spcAft>
                <a:spcPts val="0"/>
              </a:spcAft>
              <a:buClr>
                <a:schemeClr val="dk1"/>
              </a:buClr>
              <a:buSzPts val="16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14" name="Google Shape;514;p112"/>
          <p:cNvSpPr txBox="1"/>
          <p:nvPr>
            <p:ph idx="1" type="body"/>
          </p:nvPr>
        </p:nvSpPr>
        <p:spPr>
          <a:xfrm>
            <a:off x="457200" y="1229097"/>
            <a:ext cx="10058400" cy="3914700"/>
          </a:xfrm>
          <a:prstGeom prst="rect">
            <a:avLst/>
          </a:prstGeom>
          <a:noFill/>
          <a:ln>
            <a:noFill/>
          </a:ln>
        </p:spPr>
        <p:txBody>
          <a:bodyPr anchorCtr="0" anchor="t" bIns="41125" lIns="0" spcFirstLastPara="1" rIns="82275" wrap="square" tIns="41125">
            <a:normAutofit/>
          </a:bodyPr>
          <a:lstStyle>
            <a:lvl1pPr indent="-228600" lvl="0" marL="457200" marR="0" algn="l">
              <a:lnSpc>
                <a:spcPct val="90000"/>
              </a:lnSpc>
              <a:spcBef>
                <a:spcPts val="1200"/>
              </a:spcBef>
              <a:spcAft>
                <a:spcPts val="0"/>
              </a:spcAft>
              <a:buClr>
                <a:schemeClr val="dk1"/>
              </a:buClr>
              <a:buSzPts val="1600"/>
              <a:buFont typeface="Arial"/>
              <a:buNone/>
              <a:defRPr sz="2000">
                <a:solidFill>
                  <a:srgbClr val="53575A"/>
                </a:solidFill>
              </a:defRPr>
            </a:lvl1pPr>
            <a:lvl2pPr indent="-330200" lvl="1" marL="914400" algn="l">
              <a:lnSpc>
                <a:spcPct val="90000"/>
              </a:lnSpc>
              <a:spcBef>
                <a:spcPts val="600"/>
              </a:spcBef>
              <a:spcAft>
                <a:spcPts val="0"/>
              </a:spcAft>
              <a:buClr>
                <a:schemeClr val="dk1"/>
              </a:buClr>
              <a:buSzPts val="1600"/>
              <a:buChar char="•"/>
              <a:defRPr/>
            </a:lvl2pPr>
            <a:lvl3pPr indent="-330200" lvl="2" marL="1371600" algn="l">
              <a:lnSpc>
                <a:spcPct val="90000"/>
              </a:lnSpc>
              <a:spcBef>
                <a:spcPts val="600"/>
              </a:spcBef>
              <a:spcAft>
                <a:spcPts val="0"/>
              </a:spcAft>
              <a:buClr>
                <a:schemeClr val="dk1"/>
              </a:buClr>
              <a:buSzPts val="1600"/>
              <a:buChar char="•"/>
              <a:defRPr/>
            </a:lvl3pPr>
            <a:lvl4pPr indent="-330200" lvl="3" marL="1828800" algn="l">
              <a:lnSpc>
                <a:spcPct val="90000"/>
              </a:lnSpc>
              <a:spcBef>
                <a:spcPts val="600"/>
              </a:spcBef>
              <a:spcAft>
                <a:spcPts val="0"/>
              </a:spcAft>
              <a:buClr>
                <a:schemeClr val="dk1"/>
              </a:buClr>
              <a:buSzPts val="1600"/>
              <a:buChar char="•"/>
              <a:defRPr/>
            </a:lvl4pPr>
            <a:lvl5pPr indent="-330200" lvl="4" marL="2286000" algn="l">
              <a:lnSpc>
                <a:spcPct val="90000"/>
              </a:lnSpc>
              <a:spcBef>
                <a:spcPts val="600"/>
              </a:spcBef>
              <a:spcAft>
                <a:spcPts val="0"/>
              </a:spcAft>
              <a:buClr>
                <a:schemeClr val="dk1"/>
              </a:buClr>
              <a:buSzPts val="1600"/>
              <a:buChar char="•"/>
              <a:defRPr/>
            </a:lvl5pPr>
            <a:lvl6pPr indent="-330200" lvl="5" marL="2743200" algn="l">
              <a:lnSpc>
                <a:spcPct val="90000"/>
              </a:lnSpc>
              <a:spcBef>
                <a:spcPts val="600"/>
              </a:spcBef>
              <a:spcAft>
                <a:spcPts val="0"/>
              </a:spcAft>
              <a:buClr>
                <a:schemeClr val="dk1"/>
              </a:buClr>
              <a:buSzPts val="1600"/>
              <a:buChar char="•"/>
              <a:defRPr/>
            </a:lvl6pPr>
            <a:lvl7pPr indent="-330200" lvl="6" marL="3200400" algn="l">
              <a:lnSpc>
                <a:spcPct val="90000"/>
              </a:lnSpc>
              <a:spcBef>
                <a:spcPts val="600"/>
              </a:spcBef>
              <a:spcAft>
                <a:spcPts val="0"/>
              </a:spcAft>
              <a:buClr>
                <a:schemeClr val="dk1"/>
              </a:buClr>
              <a:buSzPts val="1600"/>
              <a:buChar char="•"/>
              <a:defRPr/>
            </a:lvl7pPr>
            <a:lvl8pPr indent="-330200" lvl="7" marL="3657600" algn="l">
              <a:lnSpc>
                <a:spcPct val="90000"/>
              </a:lnSpc>
              <a:spcBef>
                <a:spcPts val="600"/>
              </a:spcBef>
              <a:spcAft>
                <a:spcPts val="0"/>
              </a:spcAft>
              <a:buClr>
                <a:schemeClr val="dk1"/>
              </a:buClr>
              <a:buSzPts val="1600"/>
              <a:buChar char="•"/>
              <a:defRPr/>
            </a:lvl8pPr>
            <a:lvl9pPr indent="-330200" lvl="8" marL="4114800" algn="l">
              <a:lnSpc>
                <a:spcPct val="90000"/>
              </a:lnSpc>
              <a:spcBef>
                <a:spcPts val="600"/>
              </a:spcBef>
              <a:spcAft>
                <a:spcPts val="0"/>
              </a:spcAft>
              <a:buClr>
                <a:schemeClr val="dk1"/>
              </a:buClr>
              <a:buSzPts val="1600"/>
              <a:buChar char="•"/>
              <a:defRPr/>
            </a:lvl9pPr>
          </a:lstStyle>
          <a:p/>
        </p:txBody>
      </p:sp>
      <p:pic>
        <p:nvPicPr>
          <p:cNvPr id="515" name="Google Shape;515;p112"/>
          <p:cNvPicPr preferRelativeResize="0"/>
          <p:nvPr/>
        </p:nvPicPr>
        <p:blipFill rotWithShape="1">
          <a:blip r:embed="rId2">
            <a:alphaModFix/>
          </a:blip>
          <a:srcRect b="0" l="0" r="0" t="0"/>
          <a:stretch/>
        </p:blipFill>
        <p:spPr>
          <a:xfrm>
            <a:off x="8577072" y="5532120"/>
            <a:ext cx="1943102" cy="457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62"/>
          <p:cNvSpPr txBox="1"/>
          <p:nvPr>
            <p:ph type="title"/>
          </p:nvPr>
        </p:nvSpPr>
        <p:spPr>
          <a:xfrm>
            <a:off x="754380" y="328613"/>
            <a:ext cx="9464100" cy="1193100"/>
          </a:xfrm>
          <a:prstGeom prst="rect">
            <a:avLst/>
          </a:prstGeom>
          <a:noFill/>
          <a:ln>
            <a:noFill/>
          </a:ln>
        </p:spPr>
        <p:txBody>
          <a:bodyPr anchorCtr="0" anchor="ctr" bIns="41125" lIns="82275" spcFirstLastPara="1" rIns="82275" wrap="square" tIns="41125">
            <a:normAutofit/>
          </a:bodyPr>
          <a:lstStyle>
            <a:lvl1pPr lvl="0" algn="l">
              <a:lnSpc>
                <a:spcPct val="9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5" name="Google Shape;55;p62"/>
          <p:cNvSpPr txBox="1"/>
          <p:nvPr>
            <p:ph idx="1" type="body"/>
          </p:nvPr>
        </p:nvSpPr>
        <p:spPr>
          <a:xfrm>
            <a:off x="754380" y="1643063"/>
            <a:ext cx="9464100" cy="3916200"/>
          </a:xfrm>
          <a:prstGeom prst="rect">
            <a:avLst/>
          </a:prstGeom>
          <a:noFill/>
          <a:ln>
            <a:noFill/>
          </a:ln>
        </p:spPr>
        <p:txBody>
          <a:bodyPr anchorCtr="0" anchor="t" bIns="41125" lIns="82275" spcFirstLastPara="1" rIns="82275" wrap="square" tIns="41125">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56" name="Google Shape;56;p62"/>
          <p:cNvSpPr txBox="1"/>
          <p:nvPr>
            <p:ph idx="12" type="sldNum"/>
          </p:nvPr>
        </p:nvSpPr>
        <p:spPr>
          <a:xfrm>
            <a:off x="7749540" y="5720715"/>
            <a:ext cx="2469000" cy="328500"/>
          </a:xfrm>
          <a:prstGeom prst="rect">
            <a:avLst/>
          </a:prstGeom>
          <a:noFill/>
          <a:ln>
            <a:noFill/>
          </a:ln>
        </p:spPr>
        <p:txBody>
          <a:bodyPr anchorCtr="0" anchor="ctr" bIns="41125" lIns="82275" spcFirstLastPara="1" rIns="82275" wrap="square" tIns="41125">
            <a:noAutofit/>
          </a:bodyPr>
          <a:lstStyle>
            <a:lvl1pPr indent="0" lvl="0"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62"/>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4">
    <p:spTree>
      <p:nvGrpSpPr>
        <p:cNvPr id="516" name="Shape 516"/>
        <p:cNvGrpSpPr/>
        <p:nvPr/>
      </p:nvGrpSpPr>
      <p:grpSpPr>
        <a:xfrm>
          <a:off x="0" y="0"/>
          <a:ext cx="0" cy="0"/>
          <a:chOff x="0" y="0"/>
          <a:chExt cx="0" cy="0"/>
        </a:xfrm>
      </p:grpSpPr>
      <p:sp>
        <p:nvSpPr>
          <p:cNvPr id="517" name="Google Shape;517;p113"/>
          <p:cNvSpPr/>
          <p:nvPr/>
        </p:nvSpPr>
        <p:spPr>
          <a:xfrm>
            <a:off x="3842" y="2944652"/>
            <a:ext cx="10968900" cy="3227700"/>
          </a:xfrm>
          <a:prstGeom prst="rect">
            <a:avLst/>
          </a:prstGeom>
          <a:solidFill>
            <a:srgbClr val="76BC43"/>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3575A"/>
              </a:solidFill>
              <a:latin typeface="Calibri"/>
              <a:ea typeface="Calibri"/>
              <a:cs typeface="Calibri"/>
              <a:sym typeface="Calibri"/>
            </a:endParaRPr>
          </a:p>
        </p:txBody>
      </p:sp>
      <p:sp>
        <p:nvSpPr>
          <p:cNvPr id="518" name="Google Shape;518;p113"/>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Advancing Equity. Ending Sexual Violence.®</a:t>
            </a:r>
            <a:endParaRPr b="0" i="0" sz="1000" u="none" cap="none" strike="noStrike">
              <a:solidFill>
                <a:schemeClr val="lt1"/>
              </a:solidFill>
              <a:latin typeface="Calibri"/>
              <a:ea typeface="Calibri"/>
              <a:cs typeface="Calibri"/>
              <a:sym typeface="Calibri"/>
            </a:endParaRPr>
          </a:p>
        </p:txBody>
      </p:sp>
      <p:sp>
        <p:nvSpPr>
          <p:cNvPr id="519" name="Google Shape;519;p113"/>
          <p:cNvSpPr txBox="1"/>
          <p:nvPr>
            <p:ph type="title"/>
          </p:nvPr>
        </p:nvSpPr>
        <p:spPr>
          <a:xfrm>
            <a:off x="457200" y="457201"/>
            <a:ext cx="10058400" cy="480000"/>
          </a:xfrm>
          <a:prstGeom prst="rect">
            <a:avLst/>
          </a:prstGeom>
          <a:noFill/>
          <a:ln>
            <a:noFill/>
          </a:ln>
        </p:spPr>
        <p:txBody>
          <a:bodyPr anchorCtr="0" anchor="t" bIns="41125" lIns="0" spcFirstLastPara="1" rIns="82275" wrap="square" tIns="41125">
            <a:spAutoFit/>
          </a:bodyPr>
          <a:lstStyle>
            <a:lvl1pPr lvl="0" algn="l">
              <a:lnSpc>
                <a:spcPct val="90000"/>
              </a:lnSpc>
              <a:spcBef>
                <a:spcPts val="0"/>
              </a:spcBef>
              <a:spcAft>
                <a:spcPts val="0"/>
              </a:spcAft>
              <a:buClr>
                <a:schemeClr val="dk1"/>
              </a:buClr>
              <a:buSzPts val="1600"/>
              <a:buFont typeface="Calibri"/>
              <a:buNone/>
              <a:defRPr b="0" i="0" sz="2800">
                <a:solidFill>
                  <a:srgbClr val="53575A"/>
                </a:solidFill>
                <a:latin typeface="Calibri"/>
                <a:ea typeface="Calibri"/>
                <a:cs typeface="Calibri"/>
                <a:sym typeface="Calibri"/>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20" name="Google Shape;520;p113"/>
          <p:cNvSpPr txBox="1"/>
          <p:nvPr>
            <p:ph idx="1" type="body"/>
          </p:nvPr>
        </p:nvSpPr>
        <p:spPr>
          <a:xfrm>
            <a:off x="457200" y="1229097"/>
            <a:ext cx="10058400" cy="3914700"/>
          </a:xfrm>
          <a:prstGeom prst="rect">
            <a:avLst/>
          </a:prstGeom>
          <a:noFill/>
          <a:ln>
            <a:noFill/>
          </a:ln>
        </p:spPr>
        <p:txBody>
          <a:bodyPr anchorCtr="0" anchor="t" bIns="41125" lIns="0" spcFirstLastPara="1" rIns="82275" wrap="square" tIns="41125">
            <a:normAutofit/>
          </a:bodyPr>
          <a:lstStyle>
            <a:lvl1pPr indent="-228600" lvl="0" marL="457200" marR="0" algn="l">
              <a:lnSpc>
                <a:spcPct val="90000"/>
              </a:lnSpc>
              <a:spcBef>
                <a:spcPts val="1200"/>
              </a:spcBef>
              <a:spcAft>
                <a:spcPts val="0"/>
              </a:spcAft>
              <a:buClr>
                <a:schemeClr val="dk1"/>
              </a:buClr>
              <a:buSzPts val="1600"/>
              <a:buFont typeface="Arial"/>
              <a:buNone/>
              <a:defRPr sz="2000">
                <a:solidFill>
                  <a:srgbClr val="53575A"/>
                </a:solidFill>
              </a:defRPr>
            </a:lvl1pPr>
            <a:lvl2pPr indent="-330200" lvl="1" marL="914400" algn="l">
              <a:lnSpc>
                <a:spcPct val="90000"/>
              </a:lnSpc>
              <a:spcBef>
                <a:spcPts val="600"/>
              </a:spcBef>
              <a:spcAft>
                <a:spcPts val="0"/>
              </a:spcAft>
              <a:buClr>
                <a:schemeClr val="dk1"/>
              </a:buClr>
              <a:buSzPts val="1600"/>
              <a:buChar char="•"/>
              <a:defRPr/>
            </a:lvl2pPr>
            <a:lvl3pPr indent="-330200" lvl="2" marL="1371600" algn="l">
              <a:lnSpc>
                <a:spcPct val="90000"/>
              </a:lnSpc>
              <a:spcBef>
                <a:spcPts val="600"/>
              </a:spcBef>
              <a:spcAft>
                <a:spcPts val="0"/>
              </a:spcAft>
              <a:buClr>
                <a:schemeClr val="dk1"/>
              </a:buClr>
              <a:buSzPts val="1600"/>
              <a:buChar char="•"/>
              <a:defRPr/>
            </a:lvl3pPr>
            <a:lvl4pPr indent="-330200" lvl="3" marL="1828800" algn="l">
              <a:lnSpc>
                <a:spcPct val="90000"/>
              </a:lnSpc>
              <a:spcBef>
                <a:spcPts val="600"/>
              </a:spcBef>
              <a:spcAft>
                <a:spcPts val="0"/>
              </a:spcAft>
              <a:buClr>
                <a:schemeClr val="dk1"/>
              </a:buClr>
              <a:buSzPts val="1600"/>
              <a:buChar char="•"/>
              <a:defRPr/>
            </a:lvl4pPr>
            <a:lvl5pPr indent="-330200" lvl="4" marL="2286000" algn="l">
              <a:lnSpc>
                <a:spcPct val="90000"/>
              </a:lnSpc>
              <a:spcBef>
                <a:spcPts val="600"/>
              </a:spcBef>
              <a:spcAft>
                <a:spcPts val="0"/>
              </a:spcAft>
              <a:buClr>
                <a:schemeClr val="dk1"/>
              </a:buClr>
              <a:buSzPts val="1600"/>
              <a:buChar char="•"/>
              <a:defRPr/>
            </a:lvl5pPr>
            <a:lvl6pPr indent="-330200" lvl="5" marL="2743200" algn="l">
              <a:lnSpc>
                <a:spcPct val="90000"/>
              </a:lnSpc>
              <a:spcBef>
                <a:spcPts val="600"/>
              </a:spcBef>
              <a:spcAft>
                <a:spcPts val="0"/>
              </a:spcAft>
              <a:buClr>
                <a:schemeClr val="dk1"/>
              </a:buClr>
              <a:buSzPts val="1600"/>
              <a:buChar char="•"/>
              <a:defRPr/>
            </a:lvl6pPr>
            <a:lvl7pPr indent="-330200" lvl="6" marL="3200400" algn="l">
              <a:lnSpc>
                <a:spcPct val="90000"/>
              </a:lnSpc>
              <a:spcBef>
                <a:spcPts val="600"/>
              </a:spcBef>
              <a:spcAft>
                <a:spcPts val="0"/>
              </a:spcAft>
              <a:buClr>
                <a:schemeClr val="dk1"/>
              </a:buClr>
              <a:buSzPts val="1600"/>
              <a:buChar char="•"/>
              <a:defRPr/>
            </a:lvl7pPr>
            <a:lvl8pPr indent="-330200" lvl="7" marL="3657600" algn="l">
              <a:lnSpc>
                <a:spcPct val="90000"/>
              </a:lnSpc>
              <a:spcBef>
                <a:spcPts val="600"/>
              </a:spcBef>
              <a:spcAft>
                <a:spcPts val="0"/>
              </a:spcAft>
              <a:buClr>
                <a:schemeClr val="dk1"/>
              </a:buClr>
              <a:buSzPts val="1600"/>
              <a:buChar char="•"/>
              <a:defRPr/>
            </a:lvl8pPr>
            <a:lvl9pPr indent="-330200" lvl="8" marL="4114800" algn="l">
              <a:lnSpc>
                <a:spcPct val="90000"/>
              </a:lnSpc>
              <a:spcBef>
                <a:spcPts val="600"/>
              </a:spcBef>
              <a:spcAft>
                <a:spcPts val="0"/>
              </a:spcAft>
              <a:buClr>
                <a:schemeClr val="dk1"/>
              </a:buClr>
              <a:buSzPts val="1600"/>
              <a:buChar char="•"/>
              <a:defRPr/>
            </a:lvl9pPr>
          </a:lstStyle>
          <a:p/>
        </p:txBody>
      </p:sp>
      <p:pic>
        <p:nvPicPr>
          <p:cNvPr id="521" name="Google Shape;521;p113"/>
          <p:cNvPicPr preferRelativeResize="0"/>
          <p:nvPr/>
        </p:nvPicPr>
        <p:blipFill rotWithShape="1">
          <a:blip r:embed="rId2">
            <a:alphaModFix/>
          </a:blip>
          <a:srcRect b="0" l="0" r="0" t="0"/>
          <a:stretch/>
        </p:blipFill>
        <p:spPr>
          <a:xfrm>
            <a:off x="8577072" y="5532120"/>
            <a:ext cx="1943102" cy="457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2">
    <p:spTree>
      <p:nvGrpSpPr>
        <p:cNvPr id="58" name="Shape 58"/>
        <p:cNvGrpSpPr/>
        <p:nvPr/>
      </p:nvGrpSpPr>
      <p:grpSpPr>
        <a:xfrm>
          <a:off x="0" y="0"/>
          <a:ext cx="0" cy="0"/>
          <a:chOff x="0" y="0"/>
          <a:chExt cx="0" cy="0"/>
        </a:xfrm>
      </p:grpSpPr>
      <p:pic>
        <p:nvPicPr>
          <p:cNvPr id="59" name="Google Shape;59;p67"/>
          <p:cNvPicPr preferRelativeResize="0"/>
          <p:nvPr/>
        </p:nvPicPr>
        <p:blipFill rotWithShape="1">
          <a:blip r:embed="rId2">
            <a:alphaModFix/>
          </a:blip>
          <a:srcRect b="0" l="0" r="0" t="0"/>
          <a:stretch/>
        </p:blipFill>
        <p:spPr>
          <a:xfrm>
            <a:off x="5478063" y="0"/>
            <a:ext cx="5486400" cy="6172200"/>
          </a:xfrm>
          <a:prstGeom prst="rect">
            <a:avLst/>
          </a:prstGeom>
          <a:noFill/>
          <a:ln>
            <a:noFill/>
          </a:ln>
        </p:spPr>
      </p:pic>
      <p:sp>
        <p:nvSpPr>
          <p:cNvPr id="60" name="Google Shape;60;p67"/>
          <p:cNvSpPr/>
          <p:nvPr/>
        </p:nvSpPr>
        <p:spPr>
          <a:xfrm>
            <a:off x="0" y="0"/>
            <a:ext cx="5606143" cy="6172200"/>
          </a:xfrm>
          <a:prstGeom prst="rect">
            <a:avLst/>
          </a:prstGeom>
          <a:solidFill>
            <a:srgbClr val="00A6CE"/>
          </a:solidFill>
          <a:ln>
            <a:noFill/>
          </a:ln>
        </p:spPr>
        <p:txBody>
          <a:bodyPr anchorCtr="0" anchor="ctr" bIns="54825" lIns="109700" spcFirstLastPara="1" rIns="109700" wrap="square" tIns="54825">
            <a:noAutofit/>
          </a:bodyPr>
          <a:lstStyle/>
          <a:p>
            <a:pPr indent="0" lvl="0" marL="0" marR="0" rtl="0" algn="ctr">
              <a:lnSpc>
                <a:spcPct val="100000"/>
              </a:lnSpc>
              <a:spcBef>
                <a:spcPts val="0"/>
              </a:spcBef>
              <a:spcAft>
                <a:spcPts val="0"/>
              </a:spcAft>
              <a:buClr>
                <a:schemeClr val="dk1"/>
              </a:buClr>
              <a:buSzPts val="1680"/>
              <a:buFont typeface="Calibri"/>
              <a:buNone/>
            </a:pPr>
            <a:r>
              <a:t/>
            </a:r>
            <a:endParaRPr b="0" i="0" sz="1679" u="none" cap="none" strike="noStrike">
              <a:solidFill>
                <a:srgbClr val="00A6CE"/>
              </a:solidFill>
              <a:latin typeface="Calibri"/>
              <a:ea typeface="Calibri"/>
              <a:cs typeface="Calibri"/>
              <a:sym typeface="Calibri"/>
            </a:endParaRPr>
          </a:p>
        </p:txBody>
      </p:sp>
      <p:sp>
        <p:nvSpPr>
          <p:cNvPr id="61" name="Google Shape;61;p67"/>
          <p:cNvSpPr txBox="1"/>
          <p:nvPr>
            <p:ph idx="1" type="body"/>
          </p:nvPr>
        </p:nvSpPr>
        <p:spPr>
          <a:xfrm>
            <a:off x="482781" y="2961262"/>
            <a:ext cx="4640580" cy="2094099"/>
          </a:xfrm>
          <a:prstGeom prst="rect">
            <a:avLst/>
          </a:prstGeom>
          <a:noFill/>
          <a:ln>
            <a:noFill/>
          </a:ln>
        </p:spPr>
        <p:txBody>
          <a:bodyPr anchorCtr="0" anchor="ctr" bIns="45700" lIns="0" spcFirstLastPara="1" rIns="0" wrap="square" tIns="0">
            <a:normAutofit/>
          </a:bodyPr>
          <a:lstStyle>
            <a:lvl1pPr indent="-228600" lvl="0" marL="457200" algn="ctr">
              <a:lnSpc>
                <a:spcPct val="90000"/>
              </a:lnSpc>
              <a:spcBef>
                <a:spcPts val="1200"/>
              </a:spcBef>
              <a:spcAft>
                <a:spcPts val="0"/>
              </a:spcAft>
              <a:buClr>
                <a:srgbClr val="49B5FF"/>
              </a:buClr>
              <a:buSzPts val="3600"/>
              <a:buNone/>
              <a:defRPr sz="1800">
                <a:solidFill>
                  <a:schemeClr val="lt1"/>
                </a:solidFill>
              </a:defRPr>
            </a:lvl1pPr>
            <a:lvl2pPr indent="-228600" lvl="1" marL="914400" algn="l">
              <a:lnSpc>
                <a:spcPct val="90000"/>
              </a:lnSpc>
              <a:spcBef>
                <a:spcPts val="600"/>
              </a:spcBef>
              <a:spcAft>
                <a:spcPts val="0"/>
              </a:spcAft>
              <a:buClr>
                <a:schemeClr val="dk1"/>
              </a:buClr>
              <a:buSzPts val="2000"/>
              <a:buNone/>
              <a:defRPr/>
            </a:lvl2pPr>
            <a:lvl3pPr indent="-228600" lvl="2" marL="1371600" algn="l">
              <a:lnSpc>
                <a:spcPct val="90000"/>
              </a:lnSpc>
              <a:spcBef>
                <a:spcPts val="600"/>
              </a:spcBef>
              <a:spcAft>
                <a:spcPts val="0"/>
              </a:spcAft>
              <a:buClr>
                <a:schemeClr val="dk1"/>
              </a:buClr>
              <a:buSzPts val="1800"/>
              <a:buNone/>
              <a:defRPr/>
            </a:lvl3pPr>
            <a:lvl4pPr indent="-228600" lvl="3" marL="1828800" algn="l">
              <a:lnSpc>
                <a:spcPct val="9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pic>
        <p:nvPicPr>
          <p:cNvPr id="62" name="Google Shape;62;p67"/>
          <p:cNvPicPr preferRelativeResize="0"/>
          <p:nvPr/>
        </p:nvPicPr>
        <p:blipFill rotWithShape="1">
          <a:blip r:embed="rId3">
            <a:alphaModFix/>
          </a:blip>
          <a:srcRect b="0" l="0" r="0" t="0"/>
          <a:stretch/>
        </p:blipFill>
        <p:spPr>
          <a:xfrm>
            <a:off x="1170671" y="1423085"/>
            <a:ext cx="3266835" cy="96083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2_1">
    <p:spTree>
      <p:nvGrpSpPr>
        <p:cNvPr id="63" name="Shape 63"/>
        <p:cNvGrpSpPr/>
        <p:nvPr/>
      </p:nvGrpSpPr>
      <p:grpSpPr>
        <a:xfrm>
          <a:off x="0" y="0"/>
          <a:ext cx="0" cy="0"/>
          <a:chOff x="0" y="0"/>
          <a:chExt cx="0" cy="0"/>
        </a:xfrm>
      </p:grpSpPr>
      <p:sp>
        <p:nvSpPr>
          <p:cNvPr id="64" name="Google Shape;64;p68"/>
          <p:cNvSpPr/>
          <p:nvPr>
            <p:ph idx="2" type="pic"/>
          </p:nvPr>
        </p:nvSpPr>
        <p:spPr>
          <a:xfrm>
            <a:off x="5486400" y="-1"/>
            <a:ext cx="5486400" cy="5325000"/>
          </a:xfrm>
          <a:prstGeom prst="rect">
            <a:avLst/>
          </a:prstGeom>
          <a:noFill/>
          <a:ln>
            <a:noFill/>
          </a:ln>
        </p:spPr>
      </p:sp>
      <p:sp>
        <p:nvSpPr>
          <p:cNvPr id="65" name="Google Shape;65;p68"/>
          <p:cNvSpPr/>
          <p:nvPr/>
        </p:nvSpPr>
        <p:spPr>
          <a:xfrm>
            <a:off x="0" y="0"/>
            <a:ext cx="5486400" cy="61722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68"/>
          <p:cNvSpPr/>
          <p:nvPr>
            <p:ph idx="3" type="pic"/>
          </p:nvPr>
        </p:nvSpPr>
        <p:spPr>
          <a:xfrm>
            <a:off x="6007100" y="5495989"/>
            <a:ext cx="2232000" cy="492000"/>
          </a:xfrm>
          <a:prstGeom prst="rect">
            <a:avLst/>
          </a:prstGeom>
          <a:noFill/>
          <a:ln>
            <a:noFill/>
          </a:ln>
        </p:spPr>
      </p:sp>
      <p:sp>
        <p:nvSpPr>
          <p:cNvPr id="67" name="Google Shape;67;p68"/>
          <p:cNvSpPr txBox="1"/>
          <p:nvPr/>
        </p:nvSpPr>
        <p:spPr>
          <a:xfrm>
            <a:off x="457200" y="5632704"/>
            <a:ext cx="3757500" cy="2571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68" name="Google Shape;68;p68"/>
          <p:cNvSpPr txBox="1"/>
          <p:nvPr>
            <p:ph type="ctrTitle"/>
          </p:nvPr>
        </p:nvSpPr>
        <p:spPr>
          <a:xfrm>
            <a:off x="0" y="2377440"/>
            <a:ext cx="5486400" cy="563100"/>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68"/>
          <p:cNvSpPr txBox="1"/>
          <p:nvPr>
            <p:ph idx="1" type="subTitle"/>
          </p:nvPr>
        </p:nvSpPr>
        <p:spPr>
          <a:xfrm>
            <a:off x="0" y="2962656"/>
            <a:ext cx="5486400" cy="783900"/>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70" name="Google Shape;70;p68"/>
          <p:cNvSpPr txBox="1"/>
          <p:nvPr>
            <p:ph idx="4" type="body"/>
          </p:nvPr>
        </p:nvSpPr>
        <p:spPr>
          <a:xfrm>
            <a:off x="0" y="457200"/>
            <a:ext cx="5486400" cy="779400"/>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2">
    <p:spTree>
      <p:nvGrpSpPr>
        <p:cNvPr id="71" name="Shape 71"/>
        <p:cNvGrpSpPr/>
        <p:nvPr/>
      </p:nvGrpSpPr>
      <p:grpSpPr>
        <a:xfrm>
          <a:off x="0" y="0"/>
          <a:ext cx="0" cy="0"/>
          <a:chOff x="0" y="0"/>
          <a:chExt cx="0" cy="0"/>
        </a:xfrm>
      </p:grpSpPr>
      <p:sp>
        <p:nvSpPr>
          <p:cNvPr id="72" name="Google Shape;72;p69"/>
          <p:cNvSpPr/>
          <p:nvPr>
            <p:ph idx="2" type="pic"/>
          </p:nvPr>
        </p:nvSpPr>
        <p:spPr>
          <a:xfrm>
            <a:off x="5486400" y="-1"/>
            <a:ext cx="5486400" cy="5325035"/>
          </a:xfrm>
          <a:prstGeom prst="rect">
            <a:avLst/>
          </a:prstGeom>
          <a:noFill/>
          <a:ln>
            <a:noFill/>
          </a:ln>
        </p:spPr>
      </p:sp>
      <p:sp>
        <p:nvSpPr>
          <p:cNvPr id="73" name="Google Shape;73;p69"/>
          <p:cNvSpPr/>
          <p:nvPr/>
        </p:nvSpPr>
        <p:spPr>
          <a:xfrm>
            <a:off x="0" y="0"/>
            <a:ext cx="5486400" cy="61722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69"/>
          <p:cNvSpPr txBox="1"/>
          <p:nvPr/>
        </p:nvSpPr>
        <p:spPr>
          <a:xfrm>
            <a:off x="457200" y="5632704"/>
            <a:ext cx="3757520" cy="256945"/>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chemeClr val="lt1"/>
              </a:buClr>
              <a:buSzPts val="950"/>
              <a:buFont typeface="Calibri"/>
              <a:buNone/>
            </a:pPr>
            <a:r>
              <a:rPr b="0" i="0" lang="en-US" sz="950" u="none" cap="none" strike="noStrike">
                <a:solidFill>
                  <a:schemeClr val="lt1"/>
                </a:solidFill>
                <a:latin typeface="Calibri"/>
                <a:ea typeface="Calibri"/>
                <a:cs typeface="Calibri"/>
                <a:sym typeface="Calibri"/>
              </a:rPr>
              <a:t>Advancing Equity. Ending Sexual Violence.®</a:t>
            </a:r>
            <a:endParaRPr b="0" i="0" sz="950" u="none" cap="none" strike="noStrike">
              <a:solidFill>
                <a:schemeClr val="lt1"/>
              </a:solidFill>
              <a:latin typeface="Calibri"/>
              <a:ea typeface="Calibri"/>
              <a:cs typeface="Calibri"/>
              <a:sym typeface="Calibri"/>
            </a:endParaRPr>
          </a:p>
        </p:txBody>
      </p:sp>
      <p:sp>
        <p:nvSpPr>
          <p:cNvPr id="75" name="Google Shape;75;p69"/>
          <p:cNvSpPr txBox="1"/>
          <p:nvPr>
            <p:ph type="ctrTitle"/>
          </p:nvPr>
        </p:nvSpPr>
        <p:spPr>
          <a:xfrm>
            <a:off x="0" y="2377440"/>
            <a:ext cx="5486400" cy="563191"/>
          </a:xfrm>
          <a:prstGeom prst="rect">
            <a:avLst/>
          </a:prstGeom>
          <a:noFill/>
          <a:ln>
            <a:noFill/>
          </a:ln>
        </p:spPr>
        <p:txBody>
          <a:bodyPr anchorCtr="0" anchor="t" bIns="45700" lIns="0" spcFirstLastPara="1" rIns="91425" wrap="square" tIns="45700">
            <a:spAutoFit/>
          </a:bodyPr>
          <a:lstStyle>
            <a:lvl1pPr lvl="0" algn="ctr">
              <a:lnSpc>
                <a:spcPct val="90000"/>
              </a:lnSpc>
              <a:spcBef>
                <a:spcPts val="0"/>
              </a:spcBef>
              <a:spcAft>
                <a:spcPts val="0"/>
              </a:spcAft>
              <a:buClr>
                <a:schemeClr val="dk1"/>
              </a:buClr>
              <a:buSzPts val="6000"/>
              <a:buFont typeface="Avenir"/>
              <a:buNone/>
              <a:defRPr b="0" i="0" sz="3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9"/>
          <p:cNvSpPr txBox="1"/>
          <p:nvPr>
            <p:ph idx="1" type="subTitle"/>
          </p:nvPr>
        </p:nvSpPr>
        <p:spPr>
          <a:xfrm>
            <a:off x="0" y="2962656"/>
            <a:ext cx="5486400" cy="783772"/>
          </a:xfrm>
          <a:prstGeom prst="rect">
            <a:avLst/>
          </a:prstGeom>
          <a:noFill/>
          <a:ln>
            <a:noFill/>
          </a:ln>
        </p:spPr>
        <p:txBody>
          <a:bodyPr anchorCtr="0" anchor="t" bIns="45700" lIns="0" spcFirstLastPara="1" rIns="0" wrap="square" tIns="0">
            <a:normAutofit/>
          </a:bodyPr>
          <a:lstStyle>
            <a:lvl1pPr lvl="0" algn="ctr">
              <a:lnSpc>
                <a:spcPct val="90000"/>
              </a:lnSpc>
              <a:spcBef>
                <a:spcPts val="1200"/>
              </a:spcBef>
              <a:spcAft>
                <a:spcPts val="0"/>
              </a:spcAft>
              <a:buClr>
                <a:schemeClr val="dk1"/>
              </a:buClr>
              <a:buSzPts val="2400"/>
              <a:buNone/>
              <a:defRPr sz="1800">
                <a:solidFill>
                  <a:srgbClr val="53575A"/>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p:txBody>
      </p:sp>
      <p:sp>
        <p:nvSpPr>
          <p:cNvPr id="77" name="Google Shape;77;p69"/>
          <p:cNvSpPr txBox="1"/>
          <p:nvPr>
            <p:ph idx="3" type="body"/>
          </p:nvPr>
        </p:nvSpPr>
        <p:spPr>
          <a:xfrm>
            <a:off x="0" y="457200"/>
            <a:ext cx="5486400" cy="779462"/>
          </a:xfrm>
          <a:prstGeom prst="rect">
            <a:avLst/>
          </a:prstGeom>
          <a:noFill/>
          <a:ln>
            <a:noFill/>
          </a:ln>
        </p:spPr>
        <p:txBody>
          <a:bodyPr anchorCtr="0" anchor="t" bIns="45700" lIns="0" spcFirstLastPara="1" rIns="0" wrap="square" tIns="45700">
            <a:normAutofit/>
          </a:bodyPr>
          <a:lstStyle>
            <a:lvl1pPr indent="-228600" lvl="0" marL="457200" algn="ctr">
              <a:lnSpc>
                <a:spcPct val="90000"/>
              </a:lnSpc>
              <a:spcBef>
                <a:spcPts val="900"/>
              </a:spcBef>
              <a:spcAft>
                <a:spcPts val="0"/>
              </a:spcAft>
              <a:buClr>
                <a:schemeClr val="lt1"/>
              </a:buClr>
              <a:buSzPts val="1800"/>
              <a:buNone/>
              <a:defRPr sz="1800">
                <a:solidFill>
                  <a:schemeClr val="lt1"/>
                </a:solidFill>
              </a:defRPr>
            </a:lvl1pPr>
            <a:lvl2pPr indent="-342900" lvl="1" marL="914400" algn="l">
              <a:lnSpc>
                <a:spcPct val="90000"/>
              </a:lnSpc>
              <a:spcBef>
                <a:spcPts val="450"/>
              </a:spcBef>
              <a:spcAft>
                <a:spcPts val="0"/>
              </a:spcAft>
              <a:buClr>
                <a:schemeClr val="dk1"/>
              </a:buClr>
              <a:buSzPts val="1800"/>
              <a:buChar char="•"/>
              <a:defRPr/>
            </a:lvl2pPr>
            <a:lvl3pPr indent="-342900" lvl="2" marL="1371600" algn="l">
              <a:lnSpc>
                <a:spcPct val="90000"/>
              </a:lnSpc>
              <a:spcBef>
                <a:spcPts val="450"/>
              </a:spcBef>
              <a:spcAft>
                <a:spcPts val="0"/>
              </a:spcAft>
              <a:buClr>
                <a:schemeClr val="dk1"/>
              </a:buClr>
              <a:buSzPts val="1800"/>
              <a:buChar char="•"/>
              <a:defRPr/>
            </a:lvl3pPr>
            <a:lvl4pPr indent="-342900" lvl="3" marL="1828800" algn="l">
              <a:lnSpc>
                <a:spcPct val="90000"/>
              </a:lnSpc>
              <a:spcBef>
                <a:spcPts val="450"/>
              </a:spcBef>
              <a:spcAft>
                <a:spcPts val="0"/>
              </a:spcAft>
              <a:buClr>
                <a:schemeClr val="dk1"/>
              </a:buClr>
              <a:buSzPts val="1800"/>
              <a:buChar char="•"/>
              <a:defRPr/>
            </a:lvl4pPr>
            <a:lvl5pPr indent="-342900" lvl="4" marL="2286000" algn="l">
              <a:lnSpc>
                <a:spcPct val="90000"/>
              </a:lnSpc>
              <a:spcBef>
                <a:spcPts val="450"/>
              </a:spcBef>
              <a:spcAft>
                <a:spcPts val="0"/>
              </a:spcAft>
              <a:buClr>
                <a:schemeClr val="dk1"/>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16.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7" Type="http://schemas.openxmlformats.org/officeDocument/2006/relationships/theme" Target="../theme/theme3.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16.png"/><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5" Type="http://schemas.openxmlformats.org/officeDocument/2006/relationships/theme" Target="../theme/theme2.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5.png"/><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theme" Target="../theme/theme1.xml"/><Relationship Id="rId16"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457200" y="457200"/>
            <a:ext cx="9464040" cy="119300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3960"/>
              <a:buFont typeface="Calibri"/>
              <a:buNone/>
              <a:defRPr b="0" i="0" sz="3959"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1"/>
          <p:cNvSpPr txBox="1"/>
          <p:nvPr>
            <p:ph idx="1" type="body"/>
          </p:nvPr>
        </p:nvSpPr>
        <p:spPr>
          <a:xfrm>
            <a:off x="457200" y="1643063"/>
            <a:ext cx="9464040" cy="3916204"/>
          </a:xfrm>
          <a:prstGeom prst="rect">
            <a:avLst/>
          </a:prstGeom>
          <a:noFill/>
          <a:ln>
            <a:noFill/>
          </a:ln>
        </p:spPr>
        <p:txBody>
          <a:bodyPr anchorCtr="0" anchor="t" bIns="45700" lIns="91425" spcFirstLastPara="1" rIns="91425" wrap="square" tIns="45700">
            <a:normAutofit/>
          </a:bodyPr>
          <a:lstStyle>
            <a:lvl1pPr indent="-388620" lvl="0" marL="457200" marR="0" rtl="0" algn="l">
              <a:lnSpc>
                <a:spcPct val="90000"/>
              </a:lnSpc>
              <a:spcBef>
                <a:spcPts val="900"/>
              </a:spcBef>
              <a:spcAft>
                <a:spcPts val="0"/>
              </a:spcAft>
              <a:buClr>
                <a:schemeClr val="dk1"/>
              </a:buClr>
              <a:buSzPts val="2520"/>
              <a:buFont typeface="Arial"/>
              <a:buChar char="•"/>
              <a:defRPr b="0" i="0" sz="2520" u="none" cap="none" strike="noStrike">
                <a:solidFill>
                  <a:schemeClr val="dk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9pPr>
          </a:lstStyle>
          <a:p/>
        </p:txBody>
      </p:sp>
      <p:sp>
        <p:nvSpPr>
          <p:cNvPr id="8" name="Google Shape;8;p51"/>
          <p:cNvSpPr txBox="1"/>
          <p:nvPr>
            <p:ph idx="10" type="dt"/>
          </p:nvPr>
        </p:nvSpPr>
        <p:spPr>
          <a:xfrm>
            <a:off x="457200" y="5618477"/>
            <a:ext cx="2273968" cy="328613"/>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5357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1"/>
          <p:cNvSpPr txBox="1"/>
          <p:nvPr>
            <p:ph idx="11" type="ftr"/>
          </p:nvPr>
        </p:nvSpPr>
        <p:spPr>
          <a:xfrm>
            <a:off x="3634740" y="5618477"/>
            <a:ext cx="3703320" cy="328613"/>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100" u="none" cap="none" strike="noStrike">
                <a:solidFill>
                  <a:srgbClr val="5357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0" name="Google Shape;10;p51"/>
          <p:cNvPicPr preferRelativeResize="0"/>
          <p:nvPr/>
        </p:nvPicPr>
        <p:blipFill rotWithShape="1">
          <a:blip r:embed="rId1">
            <a:alphaModFix/>
          </a:blip>
          <a:srcRect b="0" l="0" r="0" t="0"/>
          <a:stretch/>
        </p:blipFill>
        <p:spPr>
          <a:xfrm>
            <a:off x="8577072" y="5532120"/>
            <a:ext cx="1943098" cy="457199"/>
          </a:xfrm>
          <a:prstGeom prst="rect">
            <a:avLst/>
          </a:prstGeom>
          <a:noFill/>
          <a:ln>
            <a:noFill/>
          </a:ln>
        </p:spPr>
      </p:pic>
      <p:pic>
        <p:nvPicPr>
          <p:cNvPr id="11" name="Google Shape;11;p51"/>
          <p:cNvPicPr preferRelativeResize="0"/>
          <p:nvPr/>
        </p:nvPicPr>
        <p:blipFill rotWithShape="1">
          <a:blip r:embed="rId2">
            <a:alphaModFix/>
          </a:blip>
          <a:srcRect b="0" l="0" r="0" t="0"/>
          <a:stretch/>
        </p:blipFill>
        <p:spPr>
          <a:xfrm>
            <a:off x="7450800" y="5233425"/>
            <a:ext cx="1235800" cy="779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53"/>
          <p:cNvSpPr txBox="1"/>
          <p:nvPr>
            <p:ph type="title"/>
          </p:nvPr>
        </p:nvSpPr>
        <p:spPr>
          <a:xfrm>
            <a:off x="457200" y="457200"/>
            <a:ext cx="9464100" cy="11931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3960"/>
              <a:buFont typeface="Calibri"/>
              <a:buNone/>
              <a:defRPr b="0" i="0" sz="3959"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1" name="Google Shape;221;p53"/>
          <p:cNvSpPr txBox="1"/>
          <p:nvPr>
            <p:ph idx="1" type="body"/>
          </p:nvPr>
        </p:nvSpPr>
        <p:spPr>
          <a:xfrm>
            <a:off x="457200" y="1643063"/>
            <a:ext cx="9464100" cy="3916200"/>
          </a:xfrm>
          <a:prstGeom prst="rect">
            <a:avLst/>
          </a:prstGeom>
          <a:noFill/>
          <a:ln>
            <a:noFill/>
          </a:ln>
        </p:spPr>
        <p:txBody>
          <a:bodyPr anchorCtr="0" anchor="t" bIns="45700" lIns="91425" spcFirstLastPara="1" rIns="91425" wrap="square" tIns="45700">
            <a:normAutofit/>
          </a:bodyPr>
          <a:lstStyle>
            <a:lvl1pPr indent="-388620" lvl="0" marL="457200" marR="0" rtl="0" algn="l">
              <a:lnSpc>
                <a:spcPct val="90000"/>
              </a:lnSpc>
              <a:spcBef>
                <a:spcPts val="900"/>
              </a:spcBef>
              <a:spcAft>
                <a:spcPts val="0"/>
              </a:spcAft>
              <a:buClr>
                <a:schemeClr val="dk1"/>
              </a:buClr>
              <a:buSzPts val="2520"/>
              <a:buFont typeface="Arial"/>
              <a:buChar char="•"/>
              <a:defRPr b="0" i="0" sz="2520" u="none" cap="none" strike="noStrike">
                <a:solidFill>
                  <a:schemeClr val="dk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dk1"/>
              </a:buClr>
              <a:buSzPts val="1620"/>
              <a:buFont typeface="Arial"/>
              <a:buChar char="•"/>
              <a:defRPr b="0" i="0" sz="1620" u="none" cap="none" strike="noStrike">
                <a:solidFill>
                  <a:schemeClr val="dk1"/>
                </a:solidFill>
                <a:latin typeface="Calibri"/>
                <a:ea typeface="Calibri"/>
                <a:cs typeface="Calibri"/>
                <a:sym typeface="Calibri"/>
              </a:defRPr>
            </a:lvl9pPr>
          </a:lstStyle>
          <a:p/>
        </p:txBody>
      </p:sp>
      <p:sp>
        <p:nvSpPr>
          <p:cNvPr id="222" name="Google Shape;222;p53"/>
          <p:cNvSpPr txBox="1"/>
          <p:nvPr>
            <p:ph idx="10" type="dt"/>
          </p:nvPr>
        </p:nvSpPr>
        <p:spPr>
          <a:xfrm>
            <a:off x="457200" y="5618477"/>
            <a:ext cx="2274000" cy="328500"/>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5357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3" name="Google Shape;223;p53"/>
          <p:cNvSpPr txBox="1"/>
          <p:nvPr>
            <p:ph idx="11" type="ftr"/>
          </p:nvPr>
        </p:nvSpPr>
        <p:spPr>
          <a:xfrm>
            <a:off x="3634740" y="5618477"/>
            <a:ext cx="3703200" cy="3285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100" u="none" cap="none" strike="noStrike">
                <a:solidFill>
                  <a:srgbClr val="5357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224" name="Google Shape;224;p53"/>
          <p:cNvPicPr preferRelativeResize="0"/>
          <p:nvPr/>
        </p:nvPicPr>
        <p:blipFill rotWithShape="1">
          <a:blip r:embed="rId1">
            <a:alphaModFix/>
          </a:blip>
          <a:srcRect b="0" l="0" r="0" t="0"/>
          <a:stretch/>
        </p:blipFill>
        <p:spPr>
          <a:xfrm>
            <a:off x="8577072" y="5532120"/>
            <a:ext cx="1943099" cy="457199"/>
          </a:xfrm>
          <a:prstGeom prst="rect">
            <a:avLst/>
          </a:prstGeom>
          <a:noFill/>
          <a:ln>
            <a:noFill/>
          </a:ln>
        </p:spPr>
      </p:pic>
      <p:pic>
        <p:nvPicPr>
          <p:cNvPr id="225" name="Google Shape;225;p53"/>
          <p:cNvPicPr preferRelativeResize="0"/>
          <p:nvPr/>
        </p:nvPicPr>
        <p:blipFill rotWithShape="1">
          <a:blip r:embed="rId2">
            <a:alphaModFix/>
          </a:blip>
          <a:srcRect b="0" l="0" r="0" t="0"/>
          <a:stretch/>
        </p:blipFill>
        <p:spPr>
          <a:xfrm>
            <a:off x="7450800" y="5233425"/>
            <a:ext cx="1235800" cy="779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59"/>
          <p:cNvSpPr txBox="1"/>
          <p:nvPr>
            <p:ph idx="1" type="body"/>
          </p:nvPr>
        </p:nvSpPr>
        <p:spPr>
          <a:xfrm>
            <a:off x="457200" y="1643063"/>
            <a:ext cx="9464100" cy="3916200"/>
          </a:xfrm>
          <a:prstGeom prst="rect">
            <a:avLst/>
          </a:prstGeom>
          <a:noFill/>
          <a:ln>
            <a:noFill/>
          </a:ln>
        </p:spPr>
        <p:txBody>
          <a:bodyPr anchorCtr="0" anchor="t" bIns="41125" lIns="82275" spcFirstLastPara="1" rIns="82275" wrap="square" tIns="41125">
            <a:normAutofit/>
          </a:bodyPr>
          <a:lstStyle>
            <a:lvl1pPr indent="-387350" lvl="0" marL="457200" marR="0" rtl="0" algn="l">
              <a:lnSpc>
                <a:spcPct val="90000"/>
              </a:lnSpc>
              <a:spcBef>
                <a:spcPts val="9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pic>
        <p:nvPicPr>
          <p:cNvPr id="413" name="Google Shape;413;p59"/>
          <p:cNvPicPr preferRelativeResize="0"/>
          <p:nvPr/>
        </p:nvPicPr>
        <p:blipFill rotWithShape="1">
          <a:blip r:embed="rId1">
            <a:alphaModFix/>
          </a:blip>
          <a:srcRect b="0" l="0" r="0" t="0"/>
          <a:stretch/>
        </p:blipFill>
        <p:spPr>
          <a:xfrm>
            <a:off x="8577072" y="5532121"/>
            <a:ext cx="1943099" cy="457199"/>
          </a:xfrm>
          <a:prstGeom prst="rect">
            <a:avLst/>
          </a:prstGeom>
          <a:noFill/>
          <a:ln>
            <a:noFill/>
          </a:ln>
        </p:spPr>
      </p:pic>
      <p:sp>
        <p:nvSpPr>
          <p:cNvPr id="414" name="Google Shape;414;p59"/>
          <p:cNvSpPr txBox="1"/>
          <p:nvPr>
            <p:ph type="title"/>
          </p:nvPr>
        </p:nvSpPr>
        <p:spPr>
          <a:xfrm>
            <a:off x="754380" y="328613"/>
            <a:ext cx="9464100" cy="1193100"/>
          </a:xfrm>
          <a:prstGeom prst="rect">
            <a:avLst/>
          </a:prstGeom>
          <a:noFill/>
          <a:ln>
            <a:noFill/>
          </a:ln>
        </p:spPr>
        <p:txBody>
          <a:bodyPr anchorCtr="0" anchor="ctr" bIns="41125" lIns="82275" spcFirstLastPara="1" rIns="82275" wrap="square" tIns="41125">
            <a:normAutofit/>
          </a:bodyPr>
          <a:lstStyle>
            <a:lvl1pPr lvl="0" marR="0" rtl="0" algn="l">
              <a:lnSpc>
                <a:spcPct val="90000"/>
              </a:lnSpc>
              <a:spcBef>
                <a:spcPts val="0"/>
              </a:spcBef>
              <a:spcAft>
                <a:spcPts val="0"/>
              </a:spcAft>
              <a:buClr>
                <a:schemeClr val="dk1"/>
              </a:buClr>
              <a:buSzPts val="4000"/>
              <a:buFont typeface="Calibri"/>
              <a:buNone/>
              <a:defRPr b="0"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9pPr>
          </a:lstStyle>
          <a:p/>
        </p:txBody>
      </p:sp>
      <p:sp>
        <p:nvSpPr>
          <p:cNvPr id="415" name="Google Shape;415;p59"/>
          <p:cNvSpPr txBox="1"/>
          <p:nvPr/>
        </p:nvSpPr>
        <p:spPr>
          <a:xfrm>
            <a:off x="457200" y="5632705"/>
            <a:ext cx="3757500" cy="264600"/>
          </a:xfrm>
          <a:prstGeom prst="rect">
            <a:avLst/>
          </a:prstGeom>
          <a:noFill/>
          <a:ln>
            <a:noFill/>
          </a:ln>
        </p:spPr>
        <p:txBody>
          <a:bodyPr anchorCtr="0" anchor="t" bIns="54825" lIns="0" spcFirstLastPara="1" rIns="109700" wrap="square" tIns="54825">
            <a:spAutoFit/>
          </a:bodyPr>
          <a:lstStyle/>
          <a:p>
            <a:pPr indent="0" lvl="0" marL="0" marR="0" rtl="0" algn="l">
              <a:lnSpc>
                <a:spcPct val="100000"/>
              </a:lnSpc>
              <a:spcBef>
                <a:spcPts val="0"/>
              </a:spcBef>
              <a:spcAft>
                <a:spcPts val="0"/>
              </a:spcAft>
              <a:buClr>
                <a:srgbClr val="53575A"/>
              </a:buClr>
              <a:buSzPts val="1000"/>
              <a:buFont typeface="Calibri"/>
              <a:buNone/>
            </a:pPr>
            <a:r>
              <a:rPr b="0" i="0" lang="en-US" sz="1000" u="none" cap="none" strike="noStrike">
                <a:solidFill>
                  <a:srgbClr val="53575A"/>
                </a:solidFill>
                <a:latin typeface="Calibri"/>
                <a:ea typeface="Calibri"/>
                <a:cs typeface="Calibri"/>
                <a:sym typeface="Calibri"/>
              </a:rPr>
              <a:t>Advancing Equity. Ending Sexual Violence.®</a:t>
            </a:r>
            <a:endParaRPr b="0" i="0" sz="1000" u="none" cap="none" strike="noStrike">
              <a:solidFill>
                <a:srgbClr val="53575A"/>
              </a:solidFill>
              <a:latin typeface="Calibri"/>
              <a:ea typeface="Calibri"/>
              <a:cs typeface="Calibri"/>
              <a:sym typeface="Calibri"/>
            </a:endParaRPr>
          </a:p>
        </p:txBody>
      </p:sp>
      <p:pic>
        <p:nvPicPr>
          <p:cNvPr id="416" name="Google Shape;416;p59"/>
          <p:cNvPicPr preferRelativeResize="0"/>
          <p:nvPr/>
        </p:nvPicPr>
        <p:blipFill rotWithShape="1">
          <a:blip r:embed="rId2">
            <a:alphaModFix/>
          </a:blip>
          <a:srcRect b="0" l="0" r="0" t="0"/>
          <a:stretch/>
        </p:blipFill>
        <p:spPr>
          <a:xfrm>
            <a:off x="7450800" y="5233425"/>
            <a:ext cx="1235800" cy="779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5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50.png"/><Relationship Id="rId6"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47.jpg"/><Relationship Id="rId5" Type="http://schemas.openxmlformats.org/officeDocument/2006/relationships/image" Target="../media/image39.jpg"/><Relationship Id="rId6" Type="http://schemas.openxmlformats.org/officeDocument/2006/relationships/image" Target="../media/image28.jpg"/><Relationship Id="rId7"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38.jpg"/><Relationship Id="rId5"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35.jpg"/><Relationship Id="rId5" Type="http://schemas.openxmlformats.org/officeDocument/2006/relationships/image" Target="../media/image34.jpg"/><Relationship Id="rId6"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comments" Target="../comments/commen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42.png"/><Relationship Id="rId5"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53.png"/><Relationship Id="rId7"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1"/>
          <p:cNvSpPr txBox="1"/>
          <p:nvPr>
            <p:ph idx="1" type="subTitle"/>
          </p:nvPr>
        </p:nvSpPr>
        <p:spPr>
          <a:xfrm>
            <a:off x="457200" y="4308450"/>
            <a:ext cx="10058400" cy="1418100"/>
          </a:xfrm>
          <a:prstGeom prst="rect">
            <a:avLst/>
          </a:prstGeom>
          <a:noFill/>
          <a:ln>
            <a:noFill/>
          </a:ln>
        </p:spPr>
        <p:txBody>
          <a:bodyPr anchorCtr="0" anchor="t" bIns="45700" lIns="0" spcFirstLastPara="1" rIns="0" wrap="square" tIns="0">
            <a:noAutofit/>
          </a:bodyPr>
          <a:lstStyle/>
          <a:p>
            <a:pPr indent="-205740" lvl="0" marL="205740" rtl="0" algn="l">
              <a:lnSpc>
                <a:spcPct val="90000"/>
              </a:lnSpc>
              <a:spcBef>
                <a:spcPts val="1200"/>
              </a:spcBef>
              <a:spcAft>
                <a:spcPts val="0"/>
              </a:spcAft>
              <a:buSzPts val="2400"/>
              <a:buNone/>
            </a:pPr>
            <a:r>
              <a:rPr lang="en-US" sz="1400">
                <a:solidFill>
                  <a:srgbClr val="222222"/>
                </a:solidFill>
                <a:latin typeface="Verdana"/>
                <a:ea typeface="Verdana"/>
                <a:cs typeface="Verdana"/>
                <a:sym typeface="Verdana"/>
              </a:rPr>
              <a:t>**Este proyecto cuenta con el apoyo de la Subvención No. 2019-FW-AX-K008 otorgada por la Oficina de Violencia contra la Mujer del Departamento de Justicia de los Estados Unidos. Las opiniones, hallazgos, conclusiones y recomendaciones expresadas en esta publicación son las del autor o autores y no reflejan necesariamente los puntos de vista del Departamento de Justicia de los Estados Unidos.**</a:t>
            </a:r>
            <a:endParaRPr sz="1400"/>
          </a:p>
        </p:txBody>
      </p:sp>
      <p:pic>
        <p:nvPicPr>
          <p:cNvPr id="527" name="Google Shape;527;p1"/>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pic>
        <p:nvPicPr>
          <p:cNvPr id="528" name="Google Shape;528;p1"/>
          <p:cNvPicPr preferRelativeResize="0"/>
          <p:nvPr/>
        </p:nvPicPr>
        <p:blipFill>
          <a:blip r:embed="rId4">
            <a:alphaModFix/>
          </a:blip>
          <a:stretch>
            <a:fillRect/>
          </a:stretch>
        </p:blipFill>
        <p:spPr>
          <a:xfrm>
            <a:off x="683225" y="448675"/>
            <a:ext cx="6181475" cy="34770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sp>
        <p:nvSpPr>
          <p:cNvPr id="593" name="Google Shape;593;p12"/>
          <p:cNvSpPr/>
          <p:nvPr/>
        </p:nvSpPr>
        <p:spPr>
          <a:xfrm>
            <a:off x="2743" y="0"/>
            <a:ext cx="10970100" cy="6172200"/>
          </a:xfrm>
          <a:prstGeom prst="rect">
            <a:avLst/>
          </a:prstGeom>
          <a:solidFill>
            <a:schemeClr val="l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chemeClr val="lt1"/>
              </a:solidFill>
              <a:latin typeface="Calibri"/>
              <a:ea typeface="Calibri"/>
              <a:cs typeface="Calibri"/>
              <a:sym typeface="Calibri"/>
            </a:endParaRPr>
          </a:p>
        </p:txBody>
      </p:sp>
      <p:sp>
        <p:nvSpPr>
          <p:cNvPr id="594" name="Google Shape;594;p12"/>
          <p:cNvSpPr/>
          <p:nvPr/>
        </p:nvSpPr>
        <p:spPr>
          <a:xfrm>
            <a:off x="440270" y="1007128"/>
            <a:ext cx="4158000" cy="4158000"/>
          </a:xfrm>
          <a:prstGeom prst="ellipse">
            <a:avLst/>
          </a:prstGeom>
          <a:solidFill>
            <a:schemeClr val="lt2"/>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chemeClr val="lt1"/>
              </a:solidFill>
              <a:latin typeface="Calibri"/>
              <a:ea typeface="Calibri"/>
              <a:cs typeface="Calibri"/>
              <a:sym typeface="Calibri"/>
            </a:endParaRPr>
          </a:p>
        </p:txBody>
      </p:sp>
      <p:sp>
        <p:nvSpPr>
          <p:cNvPr id="595" name="Google Shape;595;p12"/>
          <p:cNvSpPr txBox="1"/>
          <p:nvPr>
            <p:ph type="title"/>
          </p:nvPr>
        </p:nvSpPr>
        <p:spPr>
          <a:xfrm>
            <a:off x="1053967" y="1257017"/>
            <a:ext cx="2916600" cy="3658200"/>
          </a:xfrm>
          <a:prstGeom prst="rect">
            <a:avLst/>
          </a:prstGeom>
          <a:noFill/>
          <a:ln>
            <a:noFill/>
          </a:ln>
        </p:spPr>
        <p:txBody>
          <a:bodyPr anchorCtr="0" anchor="ctr" bIns="41125" lIns="82275" spcFirstLastPara="1" rIns="82275" wrap="square" tIns="41125">
            <a:normAutofit/>
          </a:bodyPr>
          <a:lstStyle/>
          <a:p>
            <a:pPr indent="0" lvl="0" marL="0" rtl="0" algn="l">
              <a:lnSpc>
                <a:spcPct val="90000"/>
              </a:lnSpc>
              <a:spcBef>
                <a:spcPts val="0"/>
              </a:spcBef>
              <a:spcAft>
                <a:spcPts val="0"/>
              </a:spcAft>
              <a:buClr>
                <a:srgbClr val="FFFFFF"/>
              </a:buClr>
              <a:buSzPts val="4000"/>
              <a:buNone/>
            </a:pPr>
            <a:r>
              <a:rPr lang="en-US">
                <a:solidFill>
                  <a:srgbClr val="FFFFFF"/>
                </a:solidFill>
              </a:rPr>
              <a:t>¿Qué es el Trauma?</a:t>
            </a:r>
            <a:endParaRPr/>
          </a:p>
        </p:txBody>
      </p:sp>
      <p:sp>
        <p:nvSpPr>
          <p:cNvPr id="596" name="Google Shape;596;p12"/>
          <p:cNvSpPr txBox="1"/>
          <p:nvPr>
            <p:ph idx="1" type="body"/>
          </p:nvPr>
        </p:nvSpPr>
        <p:spPr>
          <a:xfrm>
            <a:off x="5005975" y="1188274"/>
            <a:ext cx="5085600" cy="4320000"/>
          </a:xfrm>
          <a:prstGeom prst="rect">
            <a:avLst/>
          </a:prstGeom>
          <a:noFill/>
          <a:ln>
            <a:noFill/>
          </a:ln>
        </p:spPr>
        <p:txBody>
          <a:bodyPr anchorCtr="0" anchor="t" bIns="41125" lIns="82275" spcFirstLastPara="1" rIns="82275" wrap="square" tIns="41125">
            <a:normAutofit/>
          </a:bodyPr>
          <a:lstStyle/>
          <a:p>
            <a:pPr indent="0" lvl="0" marL="0" rtl="0" algn="l">
              <a:lnSpc>
                <a:spcPct val="100000"/>
              </a:lnSpc>
              <a:spcBef>
                <a:spcPts val="0"/>
              </a:spcBef>
              <a:spcAft>
                <a:spcPts val="0"/>
              </a:spcAft>
              <a:buSzPts val="2500"/>
              <a:buNone/>
            </a:pPr>
            <a:r>
              <a:rPr lang="en-US" sz="2400">
                <a:solidFill>
                  <a:srgbClr val="000000"/>
                </a:solidFill>
                <a:latin typeface="Verdana"/>
                <a:ea typeface="Verdana"/>
                <a:cs typeface="Verdana"/>
                <a:sym typeface="Verdana"/>
              </a:rPr>
              <a:t>El trauma es la respuesta a </a:t>
            </a:r>
            <a:br>
              <a:rPr lang="en-US" sz="2400">
                <a:solidFill>
                  <a:srgbClr val="000000"/>
                </a:solidFill>
                <a:latin typeface="Verdana"/>
                <a:ea typeface="Verdana"/>
                <a:cs typeface="Verdana"/>
                <a:sym typeface="Verdana"/>
              </a:rPr>
            </a:br>
            <a:r>
              <a:rPr lang="en-US" sz="2400">
                <a:solidFill>
                  <a:srgbClr val="000000"/>
                </a:solidFill>
                <a:latin typeface="Verdana"/>
                <a:ea typeface="Verdana"/>
                <a:cs typeface="Verdana"/>
                <a:sym typeface="Verdana"/>
              </a:rPr>
              <a:t>un evento profundamente angustioso o perturbador que abruma la capacidad de una persona para hacer frente a la situación, causa sentimientos de impotencia, disminuye su sentido de sí mismo y su capacidad para sentir toda la gama de emociones y experiencias.</a:t>
            </a:r>
            <a:endParaRPr sz="2400">
              <a:solidFill>
                <a:srgbClr val="000000"/>
              </a:solidFill>
              <a:latin typeface="Verdana"/>
              <a:ea typeface="Verdana"/>
              <a:cs typeface="Verdana"/>
              <a:sym typeface="Verdana"/>
            </a:endParaRPr>
          </a:p>
        </p:txBody>
      </p:sp>
      <p:sp>
        <p:nvSpPr>
          <p:cNvPr id="597" name="Google Shape;597;p12"/>
          <p:cNvSpPr/>
          <p:nvPr/>
        </p:nvSpPr>
        <p:spPr>
          <a:xfrm rot="-1790925">
            <a:off x="7346241" y="612554"/>
            <a:ext cx="2688904" cy="2688904"/>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598" name="Google Shape;598;p12"/>
          <p:cNvSpPr/>
          <p:nvPr/>
        </p:nvSpPr>
        <p:spPr>
          <a:xfrm>
            <a:off x="819043" y="4302893"/>
            <a:ext cx="491400" cy="491400"/>
          </a:xfrm>
          <a:prstGeom prst="ellipse">
            <a:avLst/>
          </a:prstGeom>
          <a:solidFill>
            <a:schemeClr val="accent5"/>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13"/>
          <p:cNvSpPr txBox="1"/>
          <p:nvPr>
            <p:ph type="title"/>
          </p:nvPr>
        </p:nvSpPr>
        <p:spPr>
          <a:xfrm>
            <a:off x="457200" y="457200"/>
            <a:ext cx="10058400" cy="590891"/>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Apoyo Informado Sobre el Trauma</a:t>
            </a:r>
            <a:endParaRPr>
              <a:solidFill>
                <a:schemeClr val="dk1"/>
              </a:solidFill>
              <a:latin typeface="Verdana"/>
              <a:ea typeface="Verdana"/>
              <a:cs typeface="Verdana"/>
              <a:sym typeface="Verdana"/>
            </a:endParaRPr>
          </a:p>
        </p:txBody>
      </p:sp>
      <p:sp>
        <p:nvSpPr>
          <p:cNvPr id="604" name="Google Shape;604;p13"/>
          <p:cNvSpPr txBox="1"/>
          <p:nvPr>
            <p:ph idx="1" type="body"/>
          </p:nvPr>
        </p:nvSpPr>
        <p:spPr>
          <a:xfrm>
            <a:off x="457200" y="1459200"/>
            <a:ext cx="10058400" cy="3684600"/>
          </a:xfrm>
          <a:prstGeom prst="rect">
            <a:avLst/>
          </a:prstGeom>
          <a:noFill/>
          <a:ln>
            <a:noFill/>
          </a:ln>
        </p:spPr>
        <p:txBody>
          <a:bodyPr anchorCtr="0" anchor="t" bIns="45700" lIns="0" spcFirstLastPara="1" rIns="91425" wrap="square" tIns="45700">
            <a:normAutofit/>
          </a:bodyPr>
          <a:lstStyle/>
          <a:p>
            <a:pPr indent="-368300" lvl="0" marL="457200" rtl="0" algn="l">
              <a:lnSpc>
                <a:spcPct val="100000"/>
              </a:lnSpc>
              <a:spcBef>
                <a:spcPts val="1200"/>
              </a:spcBef>
              <a:spcAft>
                <a:spcPts val="0"/>
              </a:spcAft>
              <a:buSzPts val="2200"/>
              <a:buFont typeface="Verdana"/>
              <a:buChar char="●"/>
            </a:pPr>
            <a:r>
              <a:rPr lang="en-US" sz="2200">
                <a:solidFill>
                  <a:schemeClr val="dk1"/>
                </a:solidFill>
                <a:latin typeface="Verdana"/>
                <a:ea typeface="Verdana"/>
                <a:cs typeface="Verdana"/>
                <a:sym typeface="Verdana"/>
              </a:rPr>
              <a:t>"Los servicios informados sobre el trauma son aquellos que se prestan con una comprensión de las vulnerabilidades y experiencias de los sobrevivientes de trauma, incluida la prevalencia y el impacto físico, social y emocional del trauma".</a:t>
            </a:r>
            <a:endParaRPr/>
          </a:p>
          <a:p>
            <a:pPr indent="-368300" lvl="0" marL="457200" rtl="0" algn="l">
              <a:lnSpc>
                <a:spcPct val="100000"/>
              </a:lnSpc>
              <a:spcBef>
                <a:spcPts val="1200"/>
              </a:spcBef>
              <a:spcAft>
                <a:spcPts val="0"/>
              </a:spcAft>
              <a:buSzPts val="2200"/>
              <a:buFont typeface="Verdana"/>
              <a:buChar char="●"/>
            </a:pPr>
            <a:r>
              <a:rPr lang="en-US" sz="2200">
                <a:solidFill>
                  <a:schemeClr val="dk1"/>
                </a:solidFill>
                <a:latin typeface="Verdana"/>
                <a:ea typeface="Verdana"/>
                <a:cs typeface="Verdana"/>
                <a:sym typeface="Verdana"/>
              </a:rPr>
              <a:t> El apoyo informado sobre el trauma se enfoca en "restaurar los sentimientos de seguridad, elección y control del sobreviviente".</a:t>
            </a:r>
            <a:endParaRPr sz="2200">
              <a:solidFill>
                <a:schemeClr val="dk1"/>
              </a:solidFill>
              <a:latin typeface="Verdana"/>
              <a:ea typeface="Verdana"/>
              <a:cs typeface="Verdana"/>
              <a:sym typeface="Verdana"/>
            </a:endParaRPr>
          </a:p>
          <a:p>
            <a:pPr indent="-368300" lvl="1" marL="914400" rtl="0" algn="l">
              <a:lnSpc>
                <a:spcPct val="100000"/>
              </a:lnSpc>
              <a:spcBef>
                <a:spcPts val="1200"/>
              </a:spcBef>
              <a:spcAft>
                <a:spcPts val="0"/>
              </a:spcAft>
              <a:buSzPts val="2200"/>
              <a:buFont typeface="Verdana"/>
              <a:buChar char="○"/>
            </a:pPr>
            <a:r>
              <a:rPr lang="en-US" sz="2200">
                <a:solidFill>
                  <a:schemeClr val="dk1"/>
                </a:solidFill>
                <a:latin typeface="Verdana"/>
                <a:ea typeface="Verdana"/>
                <a:cs typeface="Verdana"/>
                <a:sym typeface="Verdana"/>
              </a:rPr>
              <a:t>Sin prejuicios</a:t>
            </a:r>
            <a:endParaRPr sz="2200">
              <a:latin typeface="Verdana"/>
              <a:ea typeface="Verdana"/>
              <a:cs typeface="Verdana"/>
              <a:sym typeface="Verdana"/>
            </a:endParaRPr>
          </a:p>
          <a:p>
            <a:pPr indent="-368300" lvl="1" marL="914400" rtl="0" algn="l">
              <a:lnSpc>
                <a:spcPct val="100000"/>
              </a:lnSpc>
              <a:spcBef>
                <a:spcPts val="1200"/>
              </a:spcBef>
              <a:spcAft>
                <a:spcPts val="0"/>
              </a:spcAft>
              <a:buSzPts val="2200"/>
              <a:buFont typeface="Verdana"/>
              <a:buChar char="○"/>
            </a:pPr>
            <a:r>
              <a:rPr lang="en-US" sz="2200">
                <a:solidFill>
                  <a:schemeClr val="dk1"/>
                </a:solidFill>
                <a:latin typeface="Verdana"/>
                <a:ea typeface="Verdana"/>
                <a:cs typeface="Verdana"/>
                <a:sym typeface="Verdana"/>
              </a:rPr>
              <a:t>El sobreviviente toma decisiones/Toma de decisiones con apoyo</a:t>
            </a:r>
            <a:endParaRPr sz="2200">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0" name="Shape 610"/>
        <p:cNvGrpSpPr/>
        <p:nvPr/>
      </p:nvGrpSpPr>
      <p:grpSpPr>
        <a:xfrm>
          <a:off x="0" y="0"/>
          <a:ext cx="0" cy="0"/>
          <a:chOff x="0" y="0"/>
          <a:chExt cx="0" cy="0"/>
        </a:xfrm>
      </p:grpSpPr>
      <p:sp>
        <p:nvSpPr>
          <p:cNvPr id="611" name="Google Shape;611;p14"/>
          <p:cNvSpPr/>
          <p:nvPr/>
        </p:nvSpPr>
        <p:spPr>
          <a:xfrm>
            <a:off x="0" y="131864"/>
            <a:ext cx="10972800" cy="6172200"/>
          </a:xfrm>
          <a:prstGeom prst="rect">
            <a:avLst/>
          </a:prstGeom>
          <a:solidFill>
            <a:schemeClr val="l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chemeClr val="lt1"/>
              </a:solidFill>
              <a:latin typeface="Calibri"/>
              <a:ea typeface="Calibri"/>
              <a:cs typeface="Calibri"/>
              <a:sym typeface="Calibri"/>
            </a:endParaRPr>
          </a:p>
        </p:txBody>
      </p:sp>
      <p:sp>
        <p:nvSpPr>
          <p:cNvPr id="612" name="Google Shape;612;p14"/>
          <p:cNvSpPr txBox="1"/>
          <p:nvPr>
            <p:ph type="title"/>
          </p:nvPr>
        </p:nvSpPr>
        <p:spPr>
          <a:xfrm>
            <a:off x="322330" y="328613"/>
            <a:ext cx="4848600" cy="1193100"/>
          </a:xfrm>
          <a:prstGeom prst="rect">
            <a:avLst/>
          </a:prstGeom>
          <a:noFill/>
          <a:ln>
            <a:noFill/>
          </a:ln>
        </p:spPr>
        <p:txBody>
          <a:bodyPr anchorCtr="0" anchor="ctr" bIns="41125" lIns="82275" spcFirstLastPara="1" rIns="82275" wrap="square" tIns="41125">
            <a:normAutofit fontScale="90000"/>
          </a:bodyPr>
          <a:lstStyle/>
          <a:p>
            <a:pPr indent="0" lvl="0" marL="0" rtl="0" algn="l">
              <a:lnSpc>
                <a:spcPct val="90000"/>
              </a:lnSpc>
              <a:spcBef>
                <a:spcPts val="0"/>
              </a:spcBef>
              <a:spcAft>
                <a:spcPts val="0"/>
              </a:spcAft>
              <a:buSzPct val="112261"/>
              <a:buNone/>
            </a:pPr>
            <a:r>
              <a:rPr lang="en-US">
                <a:latin typeface="Verdana"/>
                <a:ea typeface="Verdana"/>
                <a:cs typeface="Verdana"/>
                <a:sym typeface="Verdana"/>
              </a:rPr>
              <a:t>4 R del Trauma-</a:t>
            </a:r>
            <a:br>
              <a:rPr lang="en-US">
                <a:latin typeface="Verdana"/>
                <a:ea typeface="Verdana"/>
                <a:cs typeface="Verdana"/>
                <a:sym typeface="Verdana"/>
              </a:rPr>
            </a:br>
            <a:r>
              <a:rPr lang="en-US">
                <a:latin typeface="Verdana"/>
                <a:ea typeface="Verdana"/>
                <a:cs typeface="Verdana"/>
                <a:sym typeface="Verdana"/>
              </a:rPr>
              <a:t>Cuidado informado</a:t>
            </a:r>
            <a:endParaRPr>
              <a:latin typeface="Verdana"/>
              <a:ea typeface="Verdana"/>
              <a:cs typeface="Verdana"/>
              <a:sym typeface="Verdana"/>
            </a:endParaRPr>
          </a:p>
        </p:txBody>
      </p:sp>
      <p:pic>
        <p:nvPicPr>
          <p:cNvPr id="613" name="Google Shape;613;p14"/>
          <p:cNvPicPr preferRelativeResize="0"/>
          <p:nvPr/>
        </p:nvPicPr>
        <p:blipFill rotWithShape="1">
          <a:blip r:embed="rId3">
            <a:alphaModFix/>
          </a:blip>
          <a:srcRect b="0" l="9888" r="19256" t="0"/>
          <a:stretch/>
        </p:blipFill>
        <p:spPr>
          <a:xfrm>
            <a:off x="5959165" y="1085635"/>
            <a:ext cx="5013635" cy="5006326"/>
          </a:xfrm>
          <a:custGeom>
            <a:rect b="b" l="l" r="r" t="t"/>
            <a:pathLst>
              <a:path extrusionOk="0" h="5562584" w="5570706">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sp>
        <p:nvSpPr>
          <p:cNvPr id="614" name="Google Shape;614;p14"/>
          <p:cNvSpPr/>
          <p:nvPr/>
        </p:nvSpPr>
        <p:spPr>
          <a:xfrm>
            <a:off x="5979106" y="1490532"/>
            <a:ext cx="491400" cy="491400"/>
          </a:xfrm>
          <a:prstGeom prst="ellipse">
            <a:avLst/>
          </a:prstGeom>
          <a:solidFill>
            <a:schemeClr val="accen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615" name="Google Shape;615;p14"/>
          <p:cNvSpPr/>
          <p:nvPr/>
        </p:nvSpPr>
        <p:spPr>
          <a:xfrm>
            <a:off x="7778025" y="459299"/>
            <a:ext cx="2689200" cy="2558400"/>
          </a:xfrm>
          <a:prstGeom prst="arc">
            <a:avLst>
              <a:gd fmla="val 13043983" name="adj1"/>
              <a:gd fmla="val 3485303" name="adj2"/>
            </a:avLst>
          </a:prstGeom>
          <a:noFill/>
          <a:ln cap="rnd" cmpd="sng" w="127000">
            <a:solidFill>
              <a:schemeClr val="accent4"/>
            </a:solidFill>
            <a:prstDash val="dash"/>
            <a:miter lim="800000"/>
            <a:headEnd len="sm" w="sm" type="none"/>
            <a:tailEnd len="sm" w="sm" type="none"/>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nvGrpSpPr>
          <p:cNvPr id="616" name="Google Shape;616;p14"/>
          <p:cNvGrpSpPr/>
          <p:nvPr/>
        </p:nvGrpSpPr>
        <p:grpSpPr>
          <a:xfrm>
            <a:off x="4742417" y="644476"/>
            <a:ext cx="5336088" cy="4883244"/>
            <a:chOff x="1895753" y="145203"/>
            <a:chExt cx="6127800" cy="6127800"/>
          </a:xfrm>
        </p:grpSpPr>
        <p:sp>
          <p:nvSpPr>
            <p:cNvPr id="617" name="Google Shape;617;p14"/>
            <p:cNvSpPr/>
            <p:nvPr/>
          </p:nvSpPr>
          <p:spPr>
            <a:xfrm>
              <a:off x="1895753" y="145203"/>
              <a:ext cx="6127800" cy="6127800"/>
            </a:xfrm>
            <a:prstGeom prst="diamond">
              <a:avLst/>
            </a:prstGeom>
            <a:solidFill>
              <a:srgbClr val="F7D5CB"/>
            </a:solidFill>
            <a:ln>
              <a:noFill/>
            </a:ln>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618" name="Google Shape;618;p14"/>
            <p:cNvSpPr/>
            <p:nvPr/>
          </p:nvSpPr>
          <p:spPr>
            <a:xfrm>
              <a:off x="2064313" y="582146"/>
              <a:ext cx="2655300" cy="2690400"/>
            </a:xfrm>
            <a:prstGeom prst="roundRect">
              <a:avLst>
                <a:gd fmla="val 16667" name="adj"/>
              </a:avLst>
            </a:prstGeom>
            <a:gradFill>
              <a:gsLst>
                <a:gs pos="0">
                  <a:srgbClr val="F08B54"/>
                </a:gs>
                <a:gs pos="50000">
                  <a:srgbClr val="F67A26"/>
                </a:gs>
                <a:gs pos="100000">
                  <a:srgbClr val="E36A18"/>
                </a:gs>
              </a:gsLst>
              <a:lin ang="5400012" scaled="0"/>
            </a:gradFill>
            <a:ln>
              <a:noFill/>
            </a:ln>
            <a:effectLst>
              <a:outerShdw blurRad="57150" rotWithShape="0" algn="ctr" dir="5400000" dist="19050">
                <a:srgbClr val="000000">
                  <a:alpha val="61960"/>
                </a:srgbClr>
              </a:outerShdw>
            </a:effectLst>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619" name="Google Shape;619;p14"/>
            <p:cNvSpPr txBox="1"/>
            <p:nvPr/>
          </p:nvSpPr>
          <p:spPr>
            <a:xfrm>
              <a:off x="2197066" y="774515"/>
              <a:ext cx="2389800" cy="22518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Calibri"/>
                  <a:ea typeface="Calibri"/>
                  <a:cs typeface="Calibri"/>
                  <a:sym typeface="Calibri"/>
                </a:rPr>
                <a:t>Se da cuenta del impacto generalizado del trauma y comprende los posibles caminos para la recuperación.</a:t>
              </a:r>
              <a:endParaRPr b="0" i="0" sz="1600" u="none" cap="none" strike="noStrike">
                <a:solidFill>
                  <a:schemeClr val="dk1"/>
                </a:solidFill>
                <a:latin typeface="Calibri"/>
                <a:ea typeface="Calibri"/>
                <a:cs typeface="Calibri"/>
                <a:sym typeface="Calibri"/>
              </a:endParaRPr>
            </a:p>
          </p:txBody>
        </p:sp>
        <p:sp>
          <p:nvSpPr>
            <p:cNvPr id="620" name="Google Shape;620;p14"/>
            <p:cNvSpPr/>
            <p:nvPr/>
          </p:nvSpPr>
          <p:spPr>
            <a:xfrm>
              <a:off x="4928289" y="582145"/>
              <a:ext cx="2778600" cy="2690400"/>
            </a:xfrm>
            <a:prstGeom prst="roundRect">
              <a:avLst>
                <a:gd fmla="val 16667" name="adj"/>
              </a:avLst>
            </a:prstGeom>
            <a:gradFill>
              <a:gsLst>
                <a:gs pos="0">
                  <a:srgbClr val="AFAFAF"/>
                </a:gs>
                <a:gs pos="50000">
                  <a:schemeClr val="accent3"/>
                </a:gs>
                <a:gs pos="100000">
                  <a:srgbClr val="919191"/>
                </a:gs>
              </a:gsLst>
              <a:lin ang="5400012" scaled="0"/>
            </a:gradFill>
            <a:ln>
              <a:noFill/>
            </a:ln>
            <a:effectLst>
              <a:outerShdw blurRad="57150" rotWithShape="0" algn="ctr" dir="5400000" dist="19050">
                <a:srgbClr val="000000">
                  <a:alpha val="61960"/>
                </a:srgbClr>
              </a:outerShdw>
            </a:effectLst>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621" name="Google Shape;621;p14"/>
            <p:cNvSpPr txBox="1"/>
            <p:nvPr/>
          </p:nvSpPr>
          <p:spPr>
            <a:xfrm>
              <a:off x="5074764" y="705514"/>
              <a:ext cx="2466300" cy="23898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Reconoce los signos y síntomas del trauma en los clientes, las familias, el personal y otras personas involucradas en el sistema</a:t>
              </a:r>
              <a:r>
                <a:rPr b="0" i="0" lang="en-US"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p:txBody>
        </p:sp>
        <p:sp>
          <p:nvSpPr>
            <p:cNvPr id="622" name="Google Shape;622;p14"/>
            <p:cNvSpPr/>
            <p:nvPr/>
          </p:nvSpPr>
          <p:spPr>
            <a:xfrm>
              <a:off x="2032963" y="3374591"/>
              <a:ext cx="2718000" cy="2690400"/>
            </a:xfrm>
            <a:prstGeom prst="roundRect">
              <a:avLst>
                <a:gd fmla="val 16667" name="adj"/>
              </a:avLst>
            </a:prstGeom>
            <a:gradFill>
              <a:gsLst>
                <a:gs pos="0">
                  <a:srgbClr val="FFC647"/>
                </a:gs>
                <a:gs pos="50000">
                  <a:srgbClr val="FFC600"/>
                </a:gs>
                <a:gs pos="100000">
                  <a:srgbClr val="E3B400"/>
                </a:gs>
              </a:gsLst>
              <a:lin ang="5400012" scaled="0"/>
            </a:gradFill>
            <a:ln>
              <a:noFill/>
            </a:ln>
            <a:effectLst>
              <a:outerShdw blurRad="57150" rotWithShape="0" algn="ctr" dir="5400000" dist="19050">
                <a:srgbClr val="000000">
                  <a:alpha val="61960"/>
                </a:srgbClr>
              </a:outerShdw>
            </a:effectLst>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623" name="Google Shape;623;p14"/>
            <p:cNvSpPr txBox="1"/>
            <p:nvPr/>
          </p:nvSpPr>
          <p:spPr>
            <a:xfrm>
              <a:off x="2197064" y="3524892"/>
              <a:ext cx="2389800" cy="23898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Responde integrando plenamente el conocimiento sobre el trauma en las políticas, procedimientos y prácticas</a:t>
              </a:r>
              <a:endParaRPr b="0" i="0" sz="1600" u="none" cap="none" strike="noStrike">
                <a:solidFill>
                  <a:schemeClr val="dk1"/>
                </a:solidFill>
                <a:latin typeface="Calibri"/>
                <a:ea typeface="Calibri"/>
                <a:cs typeface="Calibri"/>
                <a:sym typeface="Calibri"/>
              </a:endParaRPr>
            </a:p>
          </p:txBody>
        </p:sp>
        <p:sp>
          <p:nvSpPr>
            <p:cNvPr id="624" name="Google Shape;624;p14"/>
            <p:cNvSpPr/>
            <p:nvPr/>
          </p:nvSpPr>
          <p:spPr>
            <a:xfrm>
              <a:off x="5074778" y="3439201"/>
              <a:ext cx="2655300" cy="2690400"/>
            </a:xfrm>
            <a:prstGeom prst="roundRect">
              <a:avLst>
                <a:gd fmla="val 16667" name="adj"/>
              </a:avLst>
            </a:prstGeom>
            <a:gradFill>
              <a:gsLst>
                <a:gs pos="0">
                  <a:srgbClr val="6EA5DA"/>
                </a:gs>
                <a:gs pos="50000">
                  <a:srgbClr val="529BDA"/>
                </a:gs>
                <a:gs pos="100000">
                  <a:srgbClr val="4188C8"/>
                </a:gs>
              </a:gsLst>
              <a:lin ang="5400012" scaled="0"/>
            </a:gradFill>
            <a:ln>
              <a:noFill/>
            </a:ln>
            <a:effectLst>
              <a:outerShdw blurRad="57150" rotWithShape="0" algn="ctr" dir="5400000" dist="19050">
                <a:srgbClr val="000000">
                  <a:alpha val="61960"/>
                </a:srgbClr>
              </a:outerShdw>
            </a:effectLst>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625" name="Google Shape;625;p14"/>
            <p:cNvSpPr txBox="1"/>
            <p:nvPr/>
          </p:nvSpPr>
          <p:spPr>
            <a:xfrm>
              <a:off x="5324226" y="3641586"/>
              <a:ext cx="2156400" cy="21564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Calibri"/>
                  <a:ea typeface="Calibri"/>
                  <a:cs typeface="Calibri"/>
                  <a:sym typeface="Calibri"/>
                </a:rPr>
                <a:t>Resiste la retraumatización</a:t>
              </a:r>
              <a:endParaRPr b="0" i="0" sz="16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15"/>
          <p:cNvSpPr txBox="1"/>
          <p:nvPr>
            <p:ph type="title"/>
          </p:nvPr>
        </p:nvSpPr>
        <p:spPr>
          <a:xfrm>
            <a:off x="457200" y="457200"/>
            <a:ext cx="10058400" cy="5079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sz="3000">
                <a:solidFill>
                  <a:schemeClr val="dk1"/>
                </a:solidFill>
                <a:latin typeface="Verdana"/>
                <a:ea typeface="Verdana"/>
                <a:cs typeface="Verdana"/>
                <a:sym typeface="Verdana"/>
              </a:rPr>
              <a:t>Componentes del Apoyo Informado Sobre el Trauma</a:t>
            </a:r>
            <a:endParaRPr sz="3000">
              <a:solidFill>
                <a:schemeClr val="dk1"/>
              </a:solidFill>
              <a:latin typeface="Verdana"/>
              <a:ea typeface="Verdana"/>
              <a:cs typeface="Verdana"/>
              <a:sym typeface="Verdana"/>
            </a:endParaRPr>
          </a:p>
        </p:txBody>
      </p:sp>
      <p:sp>
        <p:nvSpPr>
          <p:cNvPr id="631" name="Google Shape;631;p15"/>
          <p:cNvSpPr txBox="1"/>
          <p:nvPr>
            <p:ph idx="1" type="body"/>
          </p:nvPr>
        </p:nvSpPr>
        <p:spPr>
          <a:xfrm>
            <a:off x="1255750" y="1212450"/>
            <a:ext cx="3753900" cy="3914700"/>
          </a:xfrm>
          <a:prstGeom prst="rect">
            <a:avLst/>
          </a:prstGeom>
          <a:noFill/>
          <a:ln>
            <a:noFill/>
          </a:ln>
        </p:spPr>
        <p:txBody>
          <a:bodyPr anchorCtr="0" anchor="t" bIns="45700" lIns="0" spcFirstLastPara="1" rIns="91425" wrap="square" tIns="45700">
            <a:normAutofit/>
          </a:bodyPr>
          <a:lstStyle/>
          <a:p>
            <a:pPr indent="0" lvl="0" marL="0" rtl="0" algn="l">
              <a:lnSpc>
                <a:spcPct val="100000"/>
              </a:lnSpc>
              <a:spcBef>
                <a:spcPts val="1200"/>
              </a:spcBef>
              <a:spcAft>
                <a:spcPts val="0"/>
              </a:spcAft>
              <a:buSzPts val="2200"/>
              <a:buFont typeface="Verdana"/>
              <a:buNone/>
            </a:pPr>
            <a:r>
              <a:t/>
            </a:r>
            <a:endParaRPr sz="2200">
              <a:solidFill>
                <a:schemeClr val="dk1"/>
              </a:solidFill>
              <a:latin typeface="Verdana"/>
              <a:ea typeface="Verdana"/>
              <a:cs typeface="Verdana"/>
              <a:sym typeface="Verdana"/>
            </a:endParaRPr>
          </a:p>
          <a:p>
            <a:pPr indent="-393700" lvl="0" marL="457200" rtl="0" algn="l">
              <a:lnSpc>
                <a:spcPct val="150000"/>
              </a:lnSpc>
              <a:spcBef>
                <a:spcPts val="120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Seguridad</a:t>
            </a:r>
            <a:endParaRPr sz="2600">
              <a:solidFill>
                <a:schemeClr val="dk1"/>
              </a:solidFill>
              <a:latin typeface="Verdana"/>
              <a:ea typeface="Verdana"/>
              <a:cs typeface="Verdana"/>
              <a:sym typeface="Verdana"/>
            </a:endParaRPr>
          </a:p>
          <a:p>
            <a:pPr indent="-393700" lvl="0" marL="457200" rtl="0" algn="l">
              <a:lnSpc>
                <a:spcPct val="150000"/>
              </a:lnSpc>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Elección y control</a:t>
            </a:r>
            <a:endParaRPr sz="2600">
              <a:solidFill>
                <a:schemeClr val="dk1"/>
              </a:solidFill>
              <a:latin typeface="Verdana"/>
              <a:ea typeface="Verdana"/>
              <a:cs typeface="Verdana"/>
              <a:sym typeface="Verdana"/>
            </a:endParaRPr>
          </a:p>
          <a:p>
            <a:pPr indent="-393700" lvl="0" marL="457200" rtl="0" algn="l">
              <a:lnSpc>
                <a:spcPct val="150000"/>
              </a:lnSpc>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Colaboración</a:t>
            </a:r>
            <a:endParaRPr sz="2600">
              <a:solidFill>
                <a:schemeClr val="dk1"/>
              </a:solidFill>
              <a:latin typeface="Verdana"/>
              <a:ea typeface="Verdana"/>
              <a:cs typeface="Verdana"/>
              <a:sym typeface="Verdana"/>
            </a:endParaRPr>
          </a:p>
          <a:p>
            <a:pPr indent="-393700" lvl="0" marL="457200" rtl="0" algn="l">
              <a:lnSpc>
                <a:spcPct val="150000"/>
              </a:lnSpc>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Confiabilidad</a:t>
            </a:r>
            <a:endParaRPr sz="2600">
              <a:solidFill>
                <a:schemeClr val="dk1"/>
              </a:solidFill>
              <a:latin typeface="Verdana"/>
              <a:ea typeface="Verdana"/>
              <a:cs typeface="Verdana"/>
              <a:sym typeface="Verdana"/>
            </a:endParaRPr>
          </a:p>
          <a:p>
            <a:pPr indent="-393700" lvl="0" marL="457200" rtl="0" algn="l">
              <a:lnSpc>
                <a:spcPct val="150000"/>
              </a:lnSpc>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Empoderamiento</a:t>
            </a:r>
            <a:endParaRPr sz="2600">
              <a:solidFill>
                <a:schemeClr val="dk1"/>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6"/>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Perspectivas Cambiantes</a:t>
            </a:r>
            <a:endParaRPr>
              <a:solidFill>
                <a:schemeClr val="dk1"/>
              </a:solidFill>
              <a:latin typeface="Verdana"/>
              <a:ea typeface="Verdana"/>
              <a:cs typeface="Verdana"/>
              <a:sym typeface="Verdana"/>
            </a:endParaRPr>
          </a:p>
        </p:txBody>
      </p:sp>
      <p:sp>
        <p:nvSpPr>
          <p:cNvPr id="637" name="Google Shape;637;p16"/>
          <p:cNvSpPr txBox="1"/>
          <p:nvPr>
            <p:ph idx="1" type="body"/>
          </p:nvPr>
        </p:nvSpPr>
        <p:spPr>
          <a:xfrm>
            <a:off x="623575" y="1633850"/>
            <a:ext cx="4834800" cy="3427200"/>
          </a:xfrm>
          <a:prstGeom prst="rect">
            <a:avLst/>
          </a:prstGeom>
          <a:noFill/>
          <a:ln>
            <a:noFill/>
          </a:ln>
        </p:spPr>
        <p:txBody>
          <a:bodyPr anchorCtr="0" anchor="t" bIns="45700" lIns="0" spcFirstLastPara="1" rIns="91425" wrap="square" tIns="45700">
            <a:normAutofit/>
          </a:bodyPr>
          <a:lstStyle/>
          <a:p>
            <a:pPr indent="0" lvl="0" marL="0" rtl="0" algn="l">
              <a:lnSpc>
                <a:spcPct val="115000"/>
              </a:lnSpc>
              <a:spcBef>
                <a:spcPts val="0"/>
              </a:spcBef>
              <a:spcAft>
                <a:spcPts val="0"/>
              </a:spcAft>
              <a:buClr>
                <a:schemeClr val="lt1"/>
              </a:buClr>
              <a:buSzPts val="2800"/>
              <a:buNone/>
            </a:pPr>
            <a:r>
              <a:rPr lang="en-US" sz="2600">
                <a:solidFill>
                  <a:schemeClr val="dk1"/>
                </a:solidFill>
                <a:latin typeface="Verdana"/>
                <a:ea typeface="Verdana"/>
                <a:cs typeface="Verdana"/>
                <a:sym typeface="Verdana"/>
              </a:rPr>
              <a:t>En situaciones que puedan inspirar la pregunta "¿Qué te pasa?", debemos trabajar para cambiar nuestra respuesta, como individuos, departamentos, y el sistema a "¿Qué te pasó?"</a:t>
            </a:r>
            <a:endParaRPr sz="1800">
              <a:solidFill>
                <a:schemeClr val="dk1"/>
              </a:solidFill>
              <a:latin typeface="Verdana"/>
              <a:ea typeface="Verdana"/>
              <a:cs typeface="Verdana"/>
              <a:sym typeface="Verdana"/>
            </a:endParaRPr>
          </a:p>
        </p:txBody>
      </p:sp>
      <p:sp>
        <p:nvSpPr>
          <p:cNvPr id="638" name="Google Shape;638;p16"/>
          <p:cNvSpPr txBox="1"/>
          <p:nvPr/>
        </p:nvSpPr>
        <p:spPr>
          <a:xfrm>
            <a:off x="6939100" y="1633850"/>
            <a:ext cx="3176100" cy="2682300"/>
          </a:xfrm>
          <a:prstGeom prst="rect">
            <a:avLst/>
          </a:prstGeom>
          <a:noFill/>
          <a:ln>
            <a:noFill/>
          </a:ln>
        </p:spPr>
        <p:txBody>
          <a:bodyPr anchorCtr="0" anchor="t" bIns="91425" lIns="91425" spcFirstLastPara="1" rIns="91425" wrap="square" tIns="91425">
            <a:spAutoFit/>
          </a:bodyPr>
          <a:lstStyle/>
          <a:p>
            <a:pPr indent="-444500" lvl="0" marL="457200" rtl="0" algn="l">
              <a:lnSpc>
                <a:spcPct val="115000"/>
              </a:lnSpc>
              <a:spcBef>
                <a:spcPts val="100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¿Qué te pasa? </a:t>
            </a:r>
            <a:endParaRPr sz="2600">
              <a:solidFill>
                <a:schemeClr val="dk1"/>
              </a:solidFill>
              <a:latin typeface="Verdana"/>
              <a:ea typeface="Verdana"/>
              <a:cs typeface="Verdana"/>
              <a:sym typeface="Verdana"/>
            </a:endParaRPr>
          </a:p>
          <a:p>
            <a:pPr indent="-444500" lvl="0" marL="457200" rtl="0" algn="l">
              <a:lnSpc>
                <a:spcPct val="115000"/>
              </a:lnSpc>
              <a:spcBef>
                <a:spcPts val="100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¿Qué es lo que te importa?  </a:t>
            </a:r>
            <a:endParaRPr sz="2600">
              <a:solidFill>
                <a:schemeClr val="dk1"/>
              </a:solidFill>
              <a:latin typeface="Verdana"/>
              <a:ea typeface="Verdana"/>
              <a:cs typeface="Verdana"/>
              <a:sym typeface="Verdana"/>
            </a:endParaRPr>
          </a:p>
          <a:p>
            <a:pPr indent="-444500" lvl="0" marL="457200" rtl="0" algn="l">
              <a:lnSpc>
                <a:spcPct val="115000"/>
              </a:lnSpc>
              <a:spcBef>
                <a:spcPts val="100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¿Qué podemos lograr juntos?</a:t>
            </a:r>
            <a:endParaRPr sz="252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7"/>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Enfoque Centrado en el Sobreviviente</a:t>
            </a:r>
            <a:endParaRPr/>
          </a:p>
        </p:txBody>
      </p:sp>
      <p:sp>
        <p:nvSpPr>
          <p:cNvPr id="644" name="Google Shape;644;p17"/>
          <p:cNvSpPr txBox="1"/>
          <p:nvPr>
            <p:ph idx="1" type="body"/>
          </p:nvPr>
        </p:nvSpPr>
        <p:spPr>
          <a:xfrm>
            <a:off x="457200" y="1229097"/>
            <a:ext cx="10058400" cy="3914700"/>
          </a:xfrm>
          <a:prstGeom prst="rect">
            <a:avLst/>
          </a:prstGeom>
          <a:noFill/>
          <a:ln>
            <a:noFill/>
          </a:ln>
        </p:spPr>
        <p:txBody>
          <a:bodyPr anchorCtr="0" anchor="t" bIns="45700" lIns="0" spcFirstLastPara="1" rIns="91425" wrap="square" tIns="45700">
            <a:noAutofit/>
          </a:bodyPr>
          <a:lstStyle/>
          <a:p>
            <a:pPr indent="-368300" lvl="0" marL="457200" rtl="0" algn="l">
              <a:lnSpc>
                <a:spcPct val="100000"/>
              </a:lnSpc>
              <a:spcBef>
                <a:spcPts val="0"/>
              </a:spcBef>
              <a:spcAft>
                <a:spcPts val="0"/>
              </a:spcAft>
              <a:buSzPts val="2200"/>
              <a:buFont typeface="Verdana"/>
              <a:buChar char="●"/>
            </a:pPr>
            <a:r>
              <a:rPr lang="en-US" sz="2200">
                <a:solidFill>
                  <a:schemeClr val="dk1"/>
                </a:solidFill>
                <a:latin typeface="Verdana"/>
                <a:ea typeface="Verdana"/>
                <a:cs typeface="Verdana"/>
                <a:sym typeface="Verdana"/>
              </a:rPr>
              <a:t>Prioriza las necesidades, derechos y deseos de la sobreviviente de violencia. El/la sobreviviente tiene derecho a:</a:t>
            </a:r>
            <a:endParaRPr sz="2200">
              <a:solidFill>
                <a:schemeClr val="dk1"/>
              </a:solidFill>
              <a:latin typeface="Verdana"/>
              <a:ea typeface="Verdana"/>
              <a:cs typeface="Verdana"/>
              <a:sym typeface="Verdana"/>
            </a:endParaRPr>
          </a:p>
          <a:p>
            <a:pPr indent="-355600" lvl="1" marL="914400" rtl="0" algn="l">
              <a:lnSpc>
                <a:spcPct val="100000"/>
              </a:lnSpc>
              <a:spcBef>
                <a:spcPts val="1000"/>
              </a:spcBef>
              <a:spcAft>
                <a:spcPts val="0"/>
              </a:spcAft>
              <a:buSzPts val="2000"/>
              <a:buFont typeface="Verdana"/>
              <a:buChar char="○"/>
            </a:pPr>
            <a:r>
              <a:rPr lang="en-US" sz="2000">
                <a:solidFill>
                  <a:schemeClr val="dk1"/>
                </a:solidFill>
                <a:latin typeface="Verdana"/>
                <a:ea typeface="Verdana"/>
                <a:cs typeface="Verdana"/>
                <a:sym typeface="Verdana"/>
              </a:rPr>
              <a:t>Ser tratado con dignidad y respeto en lugar de estar expuesto a actitudes de culpabilización de la víctima.</a:t>
            </a:r>
            <a:endParaRPr sz="2000">
              <a:solidFill>
                <a:schemeClr val="dk1"/>
              </a:solidFill>
              <a:latin typeface="Verdana"/>
              <a:ea typeface="Verdana"/>
              <a:cs typeface="Verdana"/>
              <a:sym typeface="Verdana"/>
            </a:endParaRPr>
          </a:p>
          <a:p>
            <a:pPr indent="-355600" lvl="1" marL="914400" rtl="0" algn="l">
              <a:lnSpc>
                <a:spcPct val="100000"/>
              </a:lnSpc>
              <a:spcBef>
                <a:spcPts val="0"/>
              </a:spcBef>
              <a:spcAft>
                <a:spcPts val="0"/>
              </a:spcAft>
              <a:buSzPts val="2000"/>
              <a:buFont typeface="Verdana"/>
              <a:buChar char="○"/>
            </a:pPr>
            <a:r>
              <a:rPr lang="en-US" sz="2000">
                <a:solidFill>
                  <a:schemeClr val="dk1"/>
                </a:solidFill>
                <a:latin typeface="Verdana"/>
                <a:ea typeface="Verdana"/>
                <a:cs typeface="Verdana"/>
                <a:sym typeface="Verdana"/>
              </a:rPr>
              <a:t>Elegir el curso de acción para lidiar con la violencia en lugar de sentirse impotente</a:t>
            </a:r>
            <a:endParaRPr sz="2000">
              <a:solidFill>
                <a:schemeClr val="dk1"/>
              </a:solidFill>
              <a:latin typeface="Verdana"/>
              <a:ea typeface="Verdana"/>
              <a:cs typeface="Verdana"/>
              <a:sym typeface="Verdana"/>
            </a:endParaRPr>
          </a:p>
          <a:p>
            <a:pPr indent="-355600" lvl="1" marL="914400" rtl="0" algn="l">
              <a:lnSpc>
                <a:spcPct val="100000"/>
              </a:lnSpc>
              <a:spcBef>
                <a:spcPts val="0"/>
              </a:spcBef>
              <a:spcAft>
                <a:spcPts val="0"/>
              </a:spcAft>
              <a:buSzPts val="2000"/>
              <a:buFont typeface="Verdana"/>
              <a:buChar char="○"/>
            </a:pPr>
            <a:r>
              <a:rPr lang="en-US" sz="2000">
                <a:solidFill>
                  <a:schemeClr val="dk1"/>
                </a:solidFill>
                <a:latin typeface="Verdana"/>
                <a:ea typeface="Verdana"/>
                <a:cs typeface="Verdana"/>
                <a:sym typeface="Verdana"/>
              </a:rPr>
              <a:t>Privacidad y confidencialidad en lugar de exposición</a:t>
            </a:r>
            <a:endParaRPr sz="2000">
              <a:solidFill>
                <a:schemeClr val="dk1"/>
              </a:solidFill>
              <a:latin typeface="Verdana"/>
              <a:ea typeface="Verdana"/>
              <a:cs typeface="Verdana"/>
              <a:sym typeface="Verdana"/>
            </a:endParaRPr>
          </a:p>
          <a:p>
            <a:pPr indent="-355600" lvl="1" marL="914400" rtl="0" algn="l">
              <a:lnSpc>
                <a:spcPct val="100000"/>
              </a:lnSpc>
              <a:spcBef>
                <a:spcPts val="0"/>
              </a:spcBef>
              <a:spcAft>
                <a:spcPts val="0"/>
              </a:spcAft>
              <a:buSzPts val="2000"/>
              <a:buFont typeface="Verdana"/>
              <a:buChar char="○"/>
            </a:pPr>
            <a:r>
              <a:rPr lang="en-US" sz="2000">
                <a:solidFill>
                  <a:schemeClr val="dk1"/>
                </a:solidFill>
                <a:latin typeface="Verdana"/>
                <a:ea typeface="Verdana"/>
                <a:cs typeface="Verdana"/>
                <a:sym typeface="Verdana"/>
              </a:rPr>
              <a:t>No discriminación en lugar de discriminación basada en el género, la edad, la raza/etnia, la capacidad, la orientación sexual, el HIV status, la situación socioeconómica, la inmigración, la religión o cualquier otra característica</a:t>
            </a:r>
            <a:endParaRPr sz="2000">
              <a:solidFill>
                <a:schemeClr val="dk1"/>
              </a:solidFill>
              <a:latin typeface="Verdana"/>
              <a:ea typeface="Verdana"/>
              <a:cs typeface="Verdana"/>
              <a:sym typeface="Verdana"/>
            </a:endParaRPr>
          </a:p>
          <a:p>
            <a:pPr indent="-355600" lvl="1" marL="914400" rtl="0" algn="l">
              <a:lnSpc>
                <a:spcPct val="100000"/>
              </a:lnSpc>
              <a:spcBef>
                <a:spcPts val="0"/>
              </a:spcBef>
              <a:spcAft>
                <a:spcPts val="0"/>
              </a:spcAft>
              <a:buSzPts val="2000"/>
              <a:buFont typeface="Verdana"/>
              <a:buChar char="○"/>
            </a:pPr>
            <a:r>
              <a:rPr lang="en-US" sz="2000">
                <a:solidFill>
                  <a:schemeClr val="dk1"/>
                </a:solidFill>
                <a:latin typeface="Verdana"/>
                <a:ea typeface="Verdana"/>
                <a:cs typeface="Verdana"/>
                <a:sym typeface="Verdana"/>
              </a:rPr>
              <a:t>Recibir información completa para ayudarlos a tomar su propia decisión en lugar de que se les diga qué hacer</a:t>
            </a:r>
            <a:endParaRPr sz="2000">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8"/>
          <p:cNvSpPr txBox="1"/>
          <p:nvPr>
            <p:ph type="title"/>
          </p:nvPr>
        </p:nvSpPr>
        <p:spPr>
          <a:xfrm>
            <a:off x="457200" y="457200"/>
            <a:ext cx="10058400" cy="3972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sz="2200">
                <a:solidFill>
                  <a:schemeClr val="dk1"/>
                </a:solidFill>
                <a:latin typeface="Verdana"/>
                <a:ea typeface="Verdana"/>
                <a:cs typeface="Verdana"/>
                <a:sym typeface="Verdana"/>
              </a:rPr>
              <a:t>Pasar de una Respuesta a la Discapacidad a una Respuesta al Trauma</a:t>
            </a:r>
            <a:endParaRPr sz="2200"/>
          </a:p>
        </p:txBody>
      </p:sp>
      <p:sp>
        <p:nvSpPr>
          <p:cNvPr id="650" name="Google Shape;650;p18"/>
          <p:cNvSpPr txBox="1"/>
          <p:nvPr>
            <p:ph idx="1" type="body"/>
          </p:nvPr>
        </p:nvSpPr>
        <p:spPr>
          <a:xfrm>
            <a:off x="457200" y="1096025"/>
            <a:ext cx="10058400" cy="4149900"/>
          </a:xfrm>
          <a:prstGeom prst="rect">
            <a:avLst/>
          </a:prstGeom>
          <a:noFill/>
          <a:ln>
            <a:noFill/>
          </a:ln>
        </p:spPr>
        <p:txBody>
          <a:bodyPr anchorCtr="0" anchor="t" bIns="45700" lIns="0" spcFirstLastPara="1" rIns="91425" wrap="square" tIns="45700">
            <a:normAutofit/>
          </a:bodyPr>
          <a:lstStyle/>
          <a:p>
            <a:pPr indent="-368300" lvl="0" marL="457200" rtl="0" algn="l">
              <a:lnSpc>
                <a:spcPct val="100000"/>
              </a:lnSpc>
              <a:spcBef>
                <a:spcPts val="1200"/>
              </a:spcBef>
              <a:spcAft>
                <a:spcPts val="0"/>
              </a:spcAft>
              <a:buSzPts val="2200"/>
              <a:buChar char="●"/>
            </a:pPr>
            <a:r>
              <a:rPr lang="en-US" sz="2200">
                <a:solidFill>
                  <a:schemeClr val="dk1"/>
                </a:solidFill>
                <a:latin typeface="Verdana"/>
                <a:ea typeface="Verdana"/>
                <a:cs typeface="Verdana"/>
                <a:sym typeface="Verdana"/>
              </a:rPr>
              <a:t>Reconocer la alta prevalencia de violencia sexual entre las personas con I/DD</a:t>
            </a:r>
            <a:endParaRPr/>
          </a:p>
          <a:p>
            <a:pPr indent="-368300" lvl="0" marL="457200" rtl="0" algn="l">
              <a:lnSpc>
                <a:spcPct val="100000"/>
              </a:lnSpc>
              <a:spcBef>
                <a:spcPts val="1200"/>
              </a:spcBef>
              <a:spcAft>
                <a:spcPts val="0"/>
              </a:spcAft>
              <a:buSzPts val="2200"/>
              <a:buChar char="●"/>
            </a:pPr>
            <a:r>
              <a:rPr lang="en-US" sz="2200">
                <a:solidFill>
                  <a:schemeClr val="dk1"/>
                </a:solidFill>
                <a:latin typeface="Verdana"/>
                <a:ea typeface="Verdana"/>
                <a:cs typeface="Verdana"/>
                <a:sym typeface="Verdana"/>
              </a:rPr>
              <a:t>Evaluar y eliminar las barreras que impiden que los sobrevivientes con I/DD revelen</a:t>
            </a:r>
            <a:endParaRPr sz="2200">
              <a:solidFill>
                <a:schemeClr val="dk1"/>
              </a:solidFill>
              <a:latin typeface="Verdana"/>
              <a:ea typeface="Verdana"/>
              <a:cs typeface="Verdana"/>
              <a:sym typeface="Verdana"/>
            </a:endParaRPr>
          </a:p>
          <a:p>
            <a:pPr indent="-368300" lvl="0" marL="457200" rtl="0" algn="l">
              <a:lnSpc>
                <a:spcPct val="100000"/>
              </a:lnSpc>
              <a:spcBef>
                <a:spcPts val="1200"/>
              </a:spcBef>
              <a:spcAft>
                <a:spcPts val="0"/>
              </a:spcAft>
              <a:buSzPts val="2200"/>
              <a:buChar char="●"/>
            </a:pPr>
            <a:r>
              <a:rPr lang="en-US" sz="2200">
                <a:solidFill>
                  <a:schemeClr val="dk1"/>
                </a:solidFill>
                <a:latin typeface="Verdana"/>
                <a:ea typeface="Verdana"/>
                <a:cs typeface="Verdana"/>
                <a:sym typeface="Verdana"/>
              </a:rPr>
              <a:t>Capacitar al personal para que les crea a los sobrevivientes con I/DD y responda con compasión</a:t>
            </a:r>
            <a:endParaRPr sz="2200">
              <a:solidFill>
                <a:schemeClr val="dk1"/>
              </a:solidFill>
              <a:latin typeface="Verdana"/>
              <a:ea typeface="Verdana"/>
              <a:cs typeface="Verdana"/>
              <a:sym typeface="Verdana"/>
            </a:endParaRPr>
          </a:p>
          <a:p>
            <a:pPr indent="-368300" lvl="0" marL="457200" rtl="0" algn="l">
              <a:lnSpc>
                <a:spcPct val="100000"/>
              </a:lnSpc>
              <a:spcBef>
                <a:spcPts val="1200"/>
              </a:spcBef>
              <a:spcAft>
                <a:spcPts val="0"/>
              </a:spcAft>
              <a:buSzPts val="2200"/>
              <a:buChar char="●"/>
            </a:pPr>
            <a:r>
              <a:rPr lang="en-US" sz="2200">
                <a:solidFill>
                  <a:schemeClr val="dk1"/>
                </a:solidFill>
                <a:latin typeface="Verdana"/>
                <a:ea typeface="Verdana"/>
                <a:cs typeface="Verdana"/>
                <a:sym typeface="Verdana"/>
              </a:rPr>
              <a:t>Capacitar al personal para incorporar la sexualidad saludable y la sanación en los planes de servicio existentes</a:t>
            </a:r>
            <a:endParaRPr sz="2200">
              <a:solidFill>
                <a:schemeClr val="dk1"/>
              </a:solidFill>
              <a:latin typeface="Verdana"/>
              <a:ea typeface="Verdana"/>
              <a:cs typeface="Verdana"/>
              <a:sym typeface="Verdana"/>
            </a:endParaRPr>
          </a:p>
          <a:p>
            <a:pPr indent="-368300" lvl="0" marL="457200" rtl="0" algn="l">
              <a:lnSpc>
                <a:spcPct val="100000"/>
              </a:lnSpc>
              <a:spcBef>
                <a:spcPts val="1200"/>
              </a:spcBef>
              <a:spcAft>
                <a:spcPts val="0"/>
              </a:spcAft>
              <a:buSzPts val="2200"/>
              <a:buChar char="●"/>
            </a:pPr>
            <a:r>
              <a:rPr lang="en-US" sz="2200">
                <a:solidFill>
                  <a:schemeClr val="dk1"/>
                </a:solidFill>
                <a:latin typeface="Verdana"/>
                <a:ea typeface="Verdana"/>
                <a:cs typeface="Verdana"/>
                <a:sym typeface="Verdana"/>
              </a:rPr>
              <a:t>Colaborar con los centros de crisis por violación en protocolos para proporcionar servicios rápidos y centrados en los sobrevivientes</a:t>
            </a:r>
            <a:endParaRPr sz="2200">
              <a:solidFill>
                <a:schemeClr val="dk1"/>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9"/>
          <p:cNvSpPr txBox="1"/>
          <p:nvPr>
            <p:ph idx="2" type="body"/>
          </p:nvPr>
        </p:nvSpPr>
        <p:spPr>
          <a:xfrm>
            <a:off x="715200" y="2468875"/>
            <a:ext cx="7306200" cy="1566600"/>
          </a:xfrm>
          <a:prstGeom prst="rect">
            <a:avLst/>
          </a:prstGeom>
          <a:noFill/>
          <a:ln>
            <a:noFill/>
          </a:ln>
        </p:spPr>
        <p:txBody>
          <a:bodyPr anchorCtr="0" anchor="b" bIns="0" lIns="0" spcFirstLastPara="1" rIns="0" wrap="square" tIns="0">
            <a:noAutofit/>
          </a:bodyPr>
          <a:lstStyle/>
          <a:p>
            <a:pPr indent="0" lvl="0" marL="76200" rtl="0" algn="ctr">
              <a:lnSpc>
                <a:spcPct val="90000"/>
              </a:lnSpc>
              <a:spcBef>
                <a:spcPts val="0"/>
              </a:spcBef>
              <a:spcAft>
                <a:spcPts val="0"/>
              </a:spcAft>
              <a:buSzPts val="4000"/>
              <a:buNone/>
            </a:pPr>
            <a:r>
              <a:rPr lang="en-US">
                <a:latin typeface="Verdana"/>
                <a:ea typeface="Verdana"/>
                <a:cs typeface="Verdana"/>
                <a:sym typeface="Verdana"/>
              </a:rPr>
              <a:t>Trauma y Personas con Discapacidades</a:t>
            </a:r>
            <a:endParaRPr>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20"/>
          <p:cNvSpPr txBox="1"/>
          <p:nvPr>
            <p:ph type="title"/>
          </p:nvPr>
        </p:nvSpPr>
        <p:spPr>
          <a:xfrm>
            <a:off x="678942" y="295751"/>
            <a:ext cx="8517600" cy="1073700"/>
          </a:xfrm>
          <a:prstGeom prst="rect">
            <a:avLst/>
          </a:prstGeom>
          <a:noFill/>
          <a:ln>
            <a:noFill/>
          </a:ln>
        </p:spPr>
        <p:txBody>
          <a:bodyPr anchorCtr="0" anchor="ctr" bIns="41125" lIns="82275" spcFirstLastPara="1" rIns="82275" wrap="square" tIns="41125">
            <a:normAutofit/>
          </a:bodyPr>
          <a:lstStyle/>
          <a:p>
            <a:pPr indent="0" lvl="0" marL="0" rtl="0" algn="l">
              <a:lnSpc>
                <a:spcPct val="90000"/>
              </a:lnSpc>
              <a:spcBef>
                <a:spcPts val="0"/>
              </a:spcBef>
              <a:spcAft>
                <a:spcPts val="0"/>
              </a:spcAft>
              <a:buSzPts val="3600"/>
              <a:buNone/>
            </a:pPr>
            <a:r>
              <a:rPr lang="en-US" sz="3364">
                <a:latin typeface="Verdana"/>
                <a:ea typeface="Verdana"/>
                <a:cs typeface="Verdana"/>
                <a:sym typeface="Verdana"/>
              </a:rPr>
              <a:t>Respuestas de Lucha, Huida, Congelación, Adulación</a:t>
            </a:r>
            <a:endParaRPr sz="3364">
              <a:latin typeface="Verdana"/>
              <a:ea typeface="Verdana"/>
              <a:cs typeface="Verdana"/>
              <a:sym typeface="Verdana"/>
            </a:endParaRPr>
          </a:p>
        </p:txBody>
      </p:sp>
      <p:pic>
        <p:nvPicPr>
          <p:cNvPr id="663" name="Google Shape;663;p20"/>
          <p:cNvPicPr preferRelativeResize="0"/>
          <p:nvPr/>
        </p:nvPicPr>
        <p:blipFill rotWithShape="1">
          <a:blip r:embed="rId3">
            <a:alphaModFix/>
          </a:blip>
          <a:srcRect b="0" l="0" r="0" t="0"/>
          <a:stretch/>
        </p:blipFill>
        <p:spPr>
          <a:xfrm>
            <a:off x="3407468" y="3132656"/>
            <a:ext cx="2651550" cy="2217420"/>
          </a:xfrm>
          <a:prstGeom prst="rect">
            <a:avLst/>
          </a:prstGeom>
          <a:noFill/>
          <a:ln>
            <a:noFill/>
          </a:ln>
        </p:spPr>
      </p:pic>
      <p:pic>
        <p:nvPicPr>
          <p:cNvPr id="664" name="Google Shape;664;p20"/>
          <p:cNvPicPr preferRelativeResize="0"/>
          <p:nvPr/>
        </p:nvPicPr>
        <p:blipFill rotWithShape="1">
          <a:blip r:embed="rId4">
            <a:alphaModFix/>
          </a:blip>
          <a:srcRect b="0" l="0" r="0" t="0"/>
          <a:stretch/>
        </p:blipFill>
        <p:spPr>
          <a:xfrm>
            <a:off x="5684550" y="1267375"/>
            <a:ext cx="2893025" cy="1974275"/>
          </a:xfrm>
          <a:prstGeom prst="rect">
            <a:avLst/>
          </a:prstGeom>
          <a:noFill/>
          <a:ln>
            <a:noFill/>
          </a:ln>
        </p:spPr>
      </p:pic>
      <p:pic>
        <p:nvPicPr>
          <p:cNvPr id="665" name="Google Shape;665;p20"/>
          <p:cNvPicPr preferRelativeResize="0"/>
          <p:nvPr/>
        </p:nvPicPr>
        <p:blipFill rotWithShape="1">
          <a:blip r:embed="rId5">
            <a:alphaModFix/>
          </a:blip>
          <a:srcRect b="0" l="0" r="0" t="0"/>
          <a:stretch/>
        </p:blipFill>
        <p:spPr>
          <a:xfrm>
            <a:off x="7241699" y="2863075"/>
            <a:ext cx="2997138" cy="2045325"/>
          </a:xfrm>
          <a:prstGeom prst="rect">
            <a:avLst/>
          </a:prstGeom>
          <a:noFill/>
          <a:ln>
            <a:noFill/>
          </a:ln>
        </p:spPr>
      </p:pic>
      <p:pic>
        <p:nvPicPr>
          <p:cNvPr id="666" name="Google Shape;666;p20"/>
          <p:cNvPicPr preferRelativeResize="0"/>
          <p:nvPr/>
        </p:nvPicPr>
        <p:blipFill rotWithShape="1">
          <a:blip r:embed="rId6">
            <a:alphaModFix/>
          </a:blip>
          <a:srcRect b="0" l="0" r="0" t="0"/>
          <a:stretch/>
        </p:blipFill>
        <p:spPr>
          <a:xfrm>
            <a:off x="749200" y="1740501"/>
            <a:ext cx="3109592" cy="20753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21"/>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rPr>
              <a:t>Posibles Respuestas al Trauma</a:t>
            </a:r>
            <a:endParaRPr>
              <a:solidFill>
                <a:schemeClr val="dk1"/>
              </a:solidFill>
            </a:endParaRPr>
          </a:p>
        </p:txBody>
      </p:sp>
      <p:sp>
        <p:nvSpPr>
          <p:cNvPr id="672" name="Google Shape;672;p21"/>
          <p:cNvSpPr txBox="1"/>
          <p:nvPr>
            <p:ph idx="1" type="body"/>
          </p:nvPr>
        </p:nvSpPr>
        <p:spPr>
          <a:xfrm>
            <a:off x="457200" y="1317750"/>
            <a:ext cx="4960500" cy="4132800"/>
          </a:xfrm>
          <a:prstGeom prst="rect">
            <a:avLst/>
          </a:prstGeom>
          <a:noFill/>
          <a:ln>
            <a:noFill/>
          </a:ln>
        </p:spPr>
        <p:txBody>
          <a:bodyPr anchorCtr="0" anchor="t" bIns="45700" lIns="0" spcFirstLastPara="1" rIns="91425" wrap="square" tIns="45700">
            <a:noAutofit/>
          </a:bodyPr>
          <a:lstStyle/>
          <a:p>
            <a:pPr indent="-387350" lvl="0" marL="457200" rtl="0" algn="l">
              <a:lnSpc>
                <a:spcPct val="130000"/>
              </a:lnSpc>
              <a:spcBef>
                <a:spcPts val="0"/>
              </a:spcBef>
              <a:spcAft>
                <a:spcPts val="0"/>
              </a:spcAft>
              <a:buSzPts val="2500"/>
              <a:buFont typeface="Verdana"/>
              <a:buChar char="●"/>
            </a:pPr>
            <a:r>
              <a:rPr lang="en-US" sz="2500">
                <a:solidFill>
                  <a:schemeClr val="dk1"/>
                </a:solidFill>
                <a:latin typeface="Verdana"/>
                <a:ea typeface="Verdana"/>
                <a:cs typeface="Verdana"/>
                <a:sym typeface="Verdana"/>
              </a:rPr>
              <a:t>Llanto excesivo</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SzPts val="2500"/>
              <a:buFont typeface="Verdana"/>
              <a:buChar char="●"/>
            </a:pPr>
            <a:r>
              <a:rPr lang="en-US" sz="2500">
                <a:solidFill>
                  <a:schemeClr val="dk1"/>
                </a:solidFill>
                <a:latin typeface="Verdana"/>
                <a:ea typeface="Verdana"/>
                <a:cs typeface="Verdana"/>
                <a:sym typeface="Verdana"/>
              </a:rPr>
              <a:t>Arrebatos</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SzPts val="2500"/>
              <a:buFont typeface="Verdana"/>
              <a:buChar char="●"/>
            </a:pPr>
            <a:r>
              <a:rPr lang="en-US" sz="2500">
                <a:solidFill>
                  <a:schemeClr val="dk1"/>
                </a:solidFill>
                <a:latin typeface="Verdana"/>
                <a:ea typeface="Verdana"/>
                <a:cs typeface="Verdana"/>
                <a:sym typeface="Verdana"/>
              </a:rPr>
              <a:t>Evitación</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SzPts val="2500"/>
              <a:buFont typeface="Verdana"/>
              <a:buChar char="●"/>
            </a:pPr>
            <a:r>
              <a:rPr lang="en-US" sz="2500">
                <a:solidFill>
                  <a:schemeClr val="dk1"/>
                </a:solidFill>
                <a:latin typeface="Verdana"/>
                <a:ea typeface="Verdana"/>
                <a:cs typeface="Verdana"/>
                <a:sym typeface="Verdana"/>
              </a:rPr>
              <a:t>Conductas basadas en el miedo</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SzPts val="2500"/>
              <a:buFont typeface="Verdana"/>
              <a:buChar char="●"/>
            </a:pPr>
            <a:r>
              <a:rPr lang="en-US" sz="2500">
                <a:solidFill>
                  <a:schemeClr val="dk1"/>
                </a:solidFill>
                <a:latin typeface="Verdana"/>
                <a:ea typeface="Verdana"/>
                <a:cs typeface="Verdana"/>
                <a:sym typeface="Verdana"/>
              </a:rPr>
              <a:t>Comer en exceso o negarse a comer</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SzPts val="2500"/>
              <a:buFont typeface="Verdana"/>
              <a:buChar char="●"/>
            </a:pPr>
            <a:r>
              <a:rPr lang="en-US" sz="2500">
                <a:solidFill>
                  <a:schemeClr val="dk1"/>
                </a:solidFill>
                <a:latin typeface="Verdana"/>
                <a:ea typeface="Verdana"/>
                <a:cs typeface="Verdana"/>
                <a:sym typeface="Verdana"/>
              </a:rPr>
              <a:t>Volverse retraído</a:t>
            </a:r>
            <a:endParaRPr sz="2500">
              <a:solidFill>
                <a:schemeClr val="dk1"/>
              </a:solidFill>
              <a:latin typeface="Verdana"/>
              <a:ea typeface="Verdana"/>
              <a:cs typeface="Verdana"/>
              <a:sym typeface="Verdana"/>
            </a:endParaRPr>
          </a:p>
          <a:p>
            <a:pPr indent="0" lvl="0" marL="0" rtl="0" algn="l">
              <a:lnSpc>
                <a:spcPct val="130000"/>
              </a:lnSpc>
              <a:spcBef>
                <a:spcPts val="0"/>
              </a:spcBef>
              <a:spcAft>
                <a:spcPts val="0"/>
              </a:spcAft>
              <a:buNone/>
            </a:pPr>
            <a:r>
              <a:t/>
            </a:r>
            <a:endParaRPr sz="1900">
              <a:solidFill>
                <a:schemeClr val="dk1"/>
              </a:solidFill>
              <a:latin typeface="Verdana"/>
              <a:ea typeface="Verdana"/>
              <a:cs typeface="Verdana"/>
              <a:sym typeface="Verdana"/>
            </a:endParaRPr>
          </a:p>
        </p:txBody>
      </p:sp>
      <p:sp>
        <p:nvSpPr>
          <p:cNvPr id="673" name="Google Shape;673;p21"/>
          <p:cNvSpPr txBox="1"/>
          <p:nvPr/>
        </p:nvSpPr>
        <p:spPr>
          <a:xfrm>
            <a:off x="5773025" y="1317750"/>
            <a:ext cx="4874700" cy="3570900"/>
          </a:xfrm>
          <a:prstGeom prst="rect">
            <a:avLst/>
          </a:prstGeom>
          <a:noFill/>
          <a:ln>
            <a:noFill/>
          </a:ln>
        </p:spPr>
        <p:txBody>
          <a:bodyPr anchorCtr="0" anchor="t" bIns="91425" lIns="91425" spcFirstLastPara="1" rIns="91425" wrap="square" tIns="91425">
            <a:spAutoFit/>
          </a:bodyPr>
          <a:lstStyle/>
          <a:p>
            <a:pPr indent="-387350" lvl="0" marL="457200" rtl="0" algn="l">
              <a:lnSpc>
                <a:spcPct val="130000"/>
              </a:lnSpc>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Desquitarse con los demás</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Fingir que no pasa nada</a:t>
            </a:r>
            <a:endParaRPr sz="2500">
              <a:solidFill>
                <a:schemeClr val="dk1"/>
              </a:solidFill>
              <a:latin typeface="Verdana"/>
              <a:ea typeface="Verdana"/>
              <a:cs typeface="Verdana"/>
              <a:sym typeface="Verdana"/>
            </a:endParaRPr>
          </a:p>
          <a:p>
            <a:pPr indent="-387350" lvl="0" marL="457200" rtl="0" algn="l">
              <a:lnSpc>
                <a:spcPct val="130000"/>
              </a:lnSpc>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Aumento de la dependencia emocional de los artículos de consuelo o de las personas</a:t>
            </a:r>
            <a:endParaRPr sz="312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3"/>
          <p:cNvPicPr preferRelativeResize="0"/>
          <p:nvPr/>
        </p:nvPicPr>
        <p:blipFill rotWithShape="1">
          <a:blip r:embed="rId3">
            <a:alphaModFix/>
          </a:blip>
          <a:srcRect b="12038" l="0" r="0" t="78677"/>
          <a:stretch/>
        </p:blipFill>
        <p:spPr>
          <a:xfrm>
            <a:off x="0" y="4642300"/>
            <a:ext cx="10972800" cy="572999"/>
          </a:xfrm>
          <a:prstGeom prst="rect">
            <a:avLst/>
          </a:prstGeom>
          <a:noFill/>
          <a:ln>
            <a:noFill/>
          </a:ln>
        </p:spPr>
      </p:pic>
      <p:sp>
        <p:nvSpPr>
          <p:cNvPr id="534" name="Google Shape;534;p3"/>
          <p:cNvSpPr txBox="1"/>
          <p:nvPr/>
        </p:nvSpPr>
        <p:spPr>
          <a:xfrm>
            <a:off x="304800" y="1142375"/>
            <a:ext cx="6687600" cy="346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0" i="0" lang="en-US" sz="2700" u="none" cap="none" strike="noStrike">
                <a:solidFill>
                  <a:schemeClr val="dk1"/>
                </a:solidFill>
                <a:latin typeface="Verdana"/>
                <a:ea typeface="Verdana"/>
                <a:cs typeface="Verdana"/>
                <a:sym typeface="Verdana"/>
              </a:rPr>
              <a:t>‣Chat de texto</a:t>
            </a:r>
            <a:br>
              <a:rPr b="0" i="0" lang="en-US" sz="2700" u="none" cap="none" strike="noStrike">
                <a:solidFill>
                  <a:schemeClr val="dk1"/>
                </a:solidFill>
                <a:latin typeface="Verdana"/>
                <a:ea typeface="Verdana"/>
                <a:cs typeface="Verdana"/>
                <a:sym typeface="Verdana"/>
              </a:rPr>
            </a:br>
            <a:r>
              <a:rPr b="0" i="0" lang="en-US" sz="2700" u="none" cap="none" strike="noStrike">
                <a:solidFill>
                  <a:schemeClr val="dk1"/>
                </a:solidFill>
                <a:latin typeface="Verdana"/>
                <a:ea typeface="Verdana"/>
                <a:cs typeface="Verdana"/>
                <a:sym typeface="Verdana"/>
              </a:rPr>
              <a:t>‣Encuestas</a:t>
            </a:r>
            <a:br>
              <a:rPr b="0" i="0" lang="en-US" sz="2700" u="none" cap="none" strike="noStrike">
                <a:solidFill>
                  <a:schemeClr val="dk1"/>
                </a:solidFill>
                <a:latin typeface="Verdana"/>
                <a:ea typeface="Verdana"/>
                <a:cs typeface="Verdana"/>
                <a:sym typeface="Verdana"/>
              </a:rPr>
            </a:br>
            <a:r>
              <a:rPr b="0" i="0" lang="en-US" sz="2700" u="none" cap="none" strike="noStrike">
                <a:solidFill>
                  <a:schemeClr val="dk1"/>
                </a:solidFill>
                <a:latin typeface="Verdana"/>
                <a:ea typeface="Verdana"/>
                <a:cs typeface="Verdana"/>
                <a:sym typeface="Verdana"/>
              </a:rPr>
              <a:t>‣Teléfono</a:t>
            </a:r>
            <a:br>
              <a:rPr b="0" i="0" lang="en-US" sz="2700" u="none" cap="none" strike="noStrike">
                <a:solidFill>
                  <a:schemeClr val="dk1"/>
                </a:solidFill>
                <a:latin typeface="Verdana"/>
                <a:ea typeface="Verdana"/>
                <a:cs typeface="Verdana"/>
                <a:sym typeface="Verdana"/>
              </a:rPr>
            </a:br>
            <a:r>
              <a:rPr b="0" i="0" lang="en-US" sz="2700" u="none" cap="none" strike="noStrike">
                <a:solidFill>
                  <a:schemeClr val="dk1"/>
                </a:solidFill>
                <a:latin typeface="Verdana"/>
                <a:ea typeface="Verdana"/>
                <a:cs typeface="Verdana"/>
                <a:sym typeface="Verdana"/>
              </a:rPr>
              <a:t>‣Subtítulos en vivo</a:t>
            </a:r>
            <a:br>
              <a:rPr b="0" i="0" lang="en-US" sz="2700" u="none" cap="none" strike="noStrike">
                <a:solidFill>
                  <a:schemeClr val="dk1"/>
                </a:solidFill>
                <a:latin typeface="Verdana"/>
                <a:ea typeface="Verdana"/>
                <a:cs typeface="Verdana"/>
                <a:sym typeface="Verdana"/>
              </a:rPr>
            </a:br>
            <a:r>
              <a:rPr b="0" i="0" lang="en-US" sz="2700" u="none" cap="none" strike="noStrike">
                <a:solidFill>
                  <a:schemeClr val="dk1"/>
                </a:solidFill>
                <a:latin typeface="Verdana"/>
                <a:ea typeface="Verdana"/>
                <a:cs typeface="Verdana"/>
                <a:sym typeface="Verdana"/>
              </a:rPr>
              <a:t>‣Interpretación de ASL en vivo </a:t>
            </a:r>
            <a:br>
              <a:rPr b="0" i="0" lang="en-US" sz="2700" u="none" cap="none" strike="noStrike">
                <a:solidFill>
                  <a:schemeClr val="dk1"/>
                </a:solidFill>
                <a:latin typeface="Verdana"/>
                <a:ea typeface="Verdana"/>
                <a:cs typeface="Verdana"/>
                <a:sym typeface="Verdana"/>
              </a:rPr>
            </a:br>
            <a:r>
              <a:rPr b="0" i="0" lang="en-US" sz="2700" u="none" cap="none" strike="noStrike">
                <a:solidFill>
                  <a:schemeClr val="dk1"/>
                </a:solidFill>
                <a:latin typeface="Verdana"/>
                <a:ea typeface="Verdana"/>
                <a:cs typeface="Verdana"/>
                <a:sym typeface="Verdana"/>
              </a:rPr>
              <a:t>‣Grabación y diapositivas</a:t>
            </a:r>
            <a:br>
              <a:rPr b="0" i="0" lang="en-US" sz="2700" u="none" cap="none" strike="noStrike">
                <a:solidFill>
                  <a:schemeClr val="dk1"/>
                </a:solidFill>
                <a:latin typeface="Verdana"/>
                <a:ea typeface="Verdana"/>
                <a:cs typeface="Verdana"/>
                <a:sym typeface="Verdana"/>
              </a:rPr>
            </a:br>
            <a:r>
              <a:rPr b="0" i="0" lang="en-US" sz="2700" u="none" cap="none" strike="noStrike">
                <a:solidFill>
                  <a:schemeClr val="dk1"/>
                </a:solidFill>
                <a:latin typeface="Verdana"/>
                <a:ea typeface="Verdana"/>
                <a:cs typeface="Verdana"/>
                <a:sym typeface="Verdana"/>
              </a:rPr>
              <a:t>‣Certificado de participación</a:t>
            </a:r>
            <a:endParaRPr b="0" i="0" sz="2700" u="none" cap="none" strike="noStrike">
              <a:solidFill>
                <a:schemeClr val="dk1"/>
              </a:solidFill>
              <a:latin typeface="Verdana"/>
              <a:ea typeface="Verdana"/>
              <a:cs typeface="Verdana"/>
              <a:sym typeface="Verdana"/>
            </a:endParaRPr>
          </a:p>
        </p:txBody>
      </p:sp>
      <p:sp>
        <p:nvSpPr>
          <p:cNvPr id="535" name="Google Shape;535;p3"/>
          <p:cNvSpPr txBox="1"/>
          <p:nvPr/>
        </p:nvSpPr>
        <p:spPr>
          <a:xfrm>
            <a:off x="304800" y="304800"/>
            <a:ext cx="6105600" cy="683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en-US" sz="3600" u="none" cap="none" strike="noStrike">
                <a:solidFill>
                  <a:schemeClr val="dk1"/>
                </a:solidFill>
                <a:latin typeface="Verdana"/>
                <a:ea typeface="Verdana"/>
                <a:cs typeface="Verdana"/>
                <a:sym typeface="Verdana"/>
              </a:rPr>
              <a:t>CÓMO USAR ZOOM</a:t>
            </a:r>
            <a:endParaRPr b="0" i="0" sz="3600" u="none" cap="none" strike="noStrike">
              <a:solidFill>
                <a:schemeClr val="dk1"/>
              </a:solidFill>
              <a:latin typeface="Verdana"/>
              <a:ea typeface="Verdana"/>
              <a:cs typeface="Verdana"/>
              <a:sym typeface="Verdana"/>
            </a:endParaRPr>
          </a:p>
        </p:txBody>
      </p:sp>
      <p:pic>
        <p:nvPicPr>
          <p:cNvPr id="536" name="Google Shape;536;p3"/>
          <p:cNvPicPr preferRelativeResize="0"/>
          <p:nvPr/>
        </p:nvPicPr>
        <p:blipFill rotWithShape="1">
          <a:blip r:embed="rId4">
            <a:alphaModFix/>
          </a:blip>
          <a:srcRect b="0" l="0" r="0" t="0"/>
          <a:stretch/>
        </p:blipFill>
        <p:spPr>
          <a:xfrm>
            <a:off x="7189675" y="304800"/>
            <a:ext cx="2373524" cy="3810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23"/>
          <p:cNvSpPr txBox="1"/>
          <p:nvPr>
            <p:ph type="title"/>
          </p:nvPr>
        </p:nvSpPr>
        <p:spPr>
          <a:xfrm>
            <a:off x="457200" y="457200"/>
            <a:ext cx="10058400" cy="5496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sz="3300">
                <a:solidFill>
                  <a:schemeClr val="dk1"/>
                </a:solidFill>
              </a:rPr>
              <a:t>Posibles Cambios de Comportamiento Debido a un Trauma</a:t>
            </a:r>
            <a:endParaRPr sz="3300">
              <a:solidFill>
                <a:schemeClr val="dk1"/>
              </a:solidFill>
            </a:endParaRPr>
          </a:p>
        </p:txBody>
      </p:sp>
      <p:sp>
        <p:nvSpPr>
          <p:cNvPr id="679" name="Google Shape;679;p23"/>
          <p:cNvSpPr txBox="1"/>
          <p:nvPr>
            <p:ph idx="1" type="body"/>
          </p:nvPr>
        </p:nvSpPr>
        <p:spPr>
          <a:xfrm>
            <a:off x="457200" y="1367675"/>
            <a:ext cx="5349300" cy="4125900"/>
          </a:xfrm>
          <a:prstGeom prst="rect">
            <a:avLst/>
          </a:prstGeom>
          <a:noFill/>
          <a:ln>
            <a:noFill/>
          </a:ln>
        </p:spPr>
        <p:txBody>
          <a:bodyPr anchorCtr="0" anchor="t" bIns="45700" lIns="0" spcFirstLastPara="1" rIns="91425" wrap="square" tIns="45700">
            <a:normAutofit/>
          </a:bodyPr>
          <a:lstStyle/>
          <a:p>
            <a:pPr indent="0" lvl="0" marL="0" rtl="0" algn="l">
              <a:lnSpc>
                <a:spcPct val="90000"/>
              </a:lnSpc>
              <a:spcBef>
                <a:spcPts val="1200"/>
              </a:spcBef>
              <a:spcAft>
                <a:spcPts val="0"/>
              </a:spcAft>
              <a:buSzPts val="2104"/>
              <a:buNone/>
            </a:pPr>
            <a:r>
              <a:t/>
            </a:r>
            <a:endParaRPr sz="1300">
              <a:solidFill>
                <a:schemeClr val="dk1"/>
              </a:solidFill>
              <a:latin typeface="Verdana"/>
              <a:ea typeface="Verdana"/>
              <a:cs typeface="Verdana"/>
              <a:sym typeface="Verdana"/>
            </a:endParaRPr>
          </a:p>
          <a:p>
            <a:pPr indent="-406400" lvl="0" marL="457200" rtl="0" algn="l">
              <a:lnSpc>
                <a:spcPct val="100000"/>
              </a:lnSpc>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Discusiones </a:t>
            </a:r>
            <a:endParaRPr sz="2800">
              <a:solidFill>
                <a:schemeClr val="dk1"/>
              </a:solidFill>
              <a:latin typeface="Verdana"/>
              <a:ea typeface="Verdana"/>
              <a:cs typeface="Verdana"/>
              <a:sym typeface="Verdana"/>
            </a:endParaRPr>
          </a:p>
          <a:p>
            <a:pPr indent="-406400" lvl="0" marL="457200" rtl="0" algn="l">
              <a:lnSpc>
                <a:spcPct val="100000"/>
              </a:lnSpc>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Agresión </a:t>
            </a:r>
            <a:endParaRPr sz="2800">
              <a:solidFill>
                <a:schemeClr val="dk1"/>
              </a:solidFill>
              <a:latin typeface="Verdana"/>
              <a:ea typeface="Verdana"/>
              <a:cs typeface="Verdana"/>
              <a:sym typeface="Verdana"/>
            </a:endParaRPr>
          </a:p>
          <a:p>
            <a:pPr indent="-406400" lvl="0" marL="457200" rtl="0" algn="l">
              <a:lnSpc>
                <a:spcPct val="100000"/>
              </a:lnSpc>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Comportamiento autodestructivo</a:t>
            </a:r>
            <a:endParaRPr sz="2800">
              <a:solidFill>
                <a:schemeClr val="dk1"/>
              </a:solidFill>
              <a:latin typeface="Verdana"/>
              <a:ea typeface="Verdana"/>
              <a:cs typeface="Verdana"/>
              <a:sym typeface="Verdana"/>
            </a:endParaRPr>
          </a:p>
          <a:p>
            <a:pPr indent="-406400" lvl="0" marL="457200" rtl="0" algn="l">
              <a:lnSpc>
                <a:spcPct val="100000"/>
              </a:lnSpc>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Pérdida de habilidades </a:t>
            </a:r>
            <a:endParaRPr sz="2800">
              <a:solidFill>
                <a:schemeClr val="dk1"/>
              </a:solidFill>
              <a:latin typeface="Verdana"/>
              <a:ea typeface="Verdana"/>
              <a:cs typeface="Verdana"/>
              <a:sym typeface="Verdana"/>
            </a:endParaRPr>
          </a:p>
          <a:p>
            <a:pPr indent="0" lvl="0" marL="0" rtl="0" algn="l">
              <a:lnSpc>
                <a:spcPct val="100000"/>
              </a:lnSpc>
              <a:spcBef>
                <a:spcPts val="1000"/>
              </a:spcBef>
              <a:spcAft>
                <a:spcPts val="0"/>
              </a:spcAft>
              <a:buNone/>
            </a:pPr>
            <a:r>
              <a:t/>
            </a:r>
            <a:endParaRPr sz="2800">
              <a:solidFill>
                <a:schemeClr val="dk1"/>
              </a:solidFill>
              <a:latin typeface="Verdana"/>
              <a:ea typeface="Verdana"/>
              <a:cs typeface="Verdana"/>
              <a:sym typeface="Verdana"/>
            </a:endParaRPr>
          </a:p>
        </p:txBody>
      </p:sp>
      <p:sp>
        <p:nvSpPr>
          <p:cNvPr id="680" name="Google Shape;680;p23"/>
          <p:cNvSpPr txBox="1"/>
          <p:nvPr/>
        </p:nvSpPr>
        <p:spPr>
          <a:xfrm>
            <a:off x="5890975" y="1636650"/>
            <a:ext cx="4739700" cy="2898900"/>
          </a:xfrm>
          <a:prstGeom prst="rect">
            <a:avLst/>
          </a:prstGeom>
          <a:noFill/>
          <a:ln>
            <a:noFill/>
          </a:ln>
        </p:spPr>
        <p:txBody>
          <a:bodyPr anchorCtr="0" anchor="t" bIns="91425" lIns="91425" spcFirstLastPara="1" rIns="91425" wrap="square" tIns="91425">
            <a:spAutoFit/>
          </a:bodyPr>
          <a:lstStyle/>
          <a:p>
            <a:pPr indent="-406400" lvl="0" marL="457200" rtl="0" algn="l">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Pensamientos obsesivos y/o comportamientos compulsivos</a:t>
            </a:r>
            <a:endParaRPr sz="2800">
              <a:solidFill>
                <a:schemeClr val="dk1"/>
              </a:solidFill>
              <a:latin typeface="Verdana"/>
              <a:ea typeface="Verdana"/>
              <a:cs typeface="Verdana"/>
              <a:sym typeface="Verdana"/>
            </a:endParaRPr>
          </a:p>
          <a:p>
            <a:pPr indent="-406400" lvl="0" marL="457200" rtl="0" algn="l">
              <a:spcBef>
                <a:spcPts val="1000"/>
              </a:spcBef>
              <a:spcAft>
                <a:spcPts val="1000"/>
              </a:spcAft>
              <a:buClr>
                <a:schemeClr val="dk1"/>
              </a:buClr>
              <a:buSzPts val="2800"/>
              <a:buFont typeface="Verdana"/>
              <a:buChar char="●"/>
            </a:pPr>
            <a:r>
              <a:rPr lang="en-US" sz="2800">
                <a:solidFill>
                  <a:schemeClr val="dk1"/>
                </a:solidFill>
                <a:latin typeface="Verdana"/>
                <a:ea typeface="Verdana"/>
                <a:cs typeface="Verdana"/>
                <a:sym typeface="Verdana"/>
              </a:rPr>
              <a:t>Huyendo inesperadamente</a:t>
            </a:r>
            <a:endParaRPr sz="252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24"/>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Consideraciones</a:t>
            </a:r>
            <a:endParaRPr>
              <a:solidFill>
                <a:schemeClr val="dk1"/>
              </a:solidFill>
              <a:latin typeface="Verdana"/>
              <a:ea typeface="Verdana"/>
              <a:cs typeface="Verdana"/>
              <a:sym typeface="Verdana"/>
            </a:endParaRPr>
          </a:p>
        </p:txBody>
      </p:sp>
      <p:sp>
        <p:nvSpPr>
          <p:cNvPr id="686" name="Google Shape;686;p24"/>
          <p:cNvSpPr txBox="1"/>
          <p:nvPr>
            <p:ph idx="1" type="body"/>
          </p:nvPr>
        </p:nvSpPr>
        <p:spPr>
          <a:xfrm>
            <a:off x="457200" y="1048200"/>
            <a:ext cx="10058400" cy="4266300"/>
          </a:xfrm>
          <a:prstGeom prst="rect">
            <a:avLst/>
          </a:prstGeom>
          <a:noFill/>
          <a:ln>
            <a:noFill/>
          </a:ln>
        </p:spPr>
        <p:txBody>
          <a:bodyPr anchorCtr="0" anchor="t" bIns="45700" lIns="0" spcFirstLastPara="1" rIns="91425" wrap="square" tIns="45700">
            <a:normAutofit lnSpcReduction="20000"/>
          </a:bodyPr>
          <a:lstStyle/>
          <a:p>
            <a:pPr indent="0" lvl="0" marL="0" rtl="0" algn="l">
              <a:lnSpc>
                <a:spcPct val="100000"/>
              </a:lnSpc>
              <a:spcBef>
                <a:spcPts val="0"/>
              </a:spcBef>
              <a:spcAft>
                <a:spcPts val="0"/>
              </a:spcAft>
              <a:buSzPts val="1946"/>
              <a:buNone/>
            </a:pPr>
            <a:r>
              <a:t/>
            </a:r>
            <a:endParaRPr sz="2208">
              <a:solidFill>
                <a:schemeClr val="dk1"/>
              </a:solidFill>
              <a:latin typeface="Verdana"/>
              <a:ea typeface="Verdana"/>
              <a:cs typeface="Verdana"/>
              <a:sym typeface="Verdana"/>
            </a:endParaRPr>
          </a:p>
          <a:p>
            <a:pPr indent="-435102" lvl="0" marL="457200" rtl="0" algn="l">
              <a:lnSpc>
                <a:spcPct val="115000"/>
              </a:lnSpc>
              <a:spcBef>
                <a:spcPts val="1000"/>
              </a:spcBef>
              <a:spcAft>
                <a:spcPts val="0"/>
              </a:spcAft>
              <a:buSzPts val="3252"/>
              <a:buFont typeface="Verdana"/>
              <a:buChar char="●"/>
            </a:pPr>
            <a:r>
              <a:rPr lang="en-US" sz="3008">
                <a:solidFill>
                  <a:schemeClr val="dk1"/>
                </a:solidFill>
                <a:latin typeface="Verdana"/>
                <a:ea typeface="Verdana"/>
                <a:cs typeface="Verdana"/>
                <a:sym typeface="Verdana"/>
              </a:rPr>
              <a:t>Comportamiento = Comunicación/Habilidad de afrontamiento</a:t>
            </a:r>
            <a:endParaRPr sz="3008">
              <a:solidFill>
                <a:schemeClr val="dk1"/>
              </a:solidFill>
              <a:latin typeface="Verdana"/>
              <a:ea typeface="Verdana"/>
              <a:cs typeface="Verdana"/>
              <a:sym typeface="Verdana"/>
            </a:endParaRPr>
          </a:p>
          <a:p>
            <a:pPr indent="-435102" lvl="0" marL="457200" rtl="0" algn="l">
              <a:lnSpc>
                <a:spcPct val="115000"/>
              </a:lnSpc>
              <a:spcBef>
                <a:spcPts val="1000"/>
              </a:spcBef>
              <a:spcAft>
                <a:spcPts val="0"/>
              </a:spcAft>
              <a:buSzPts val="3252"/>
              <a:buFont typeface="Verdana"/>
              <a:buChar char="●"/>
            </a:pPr>
            <a:r>
              <a:rPr lang="en-US" sz="3008">
                <a:solidFill>
                  <a:schemeClr val="dk1"/>
                </a:solidFill>
                <a:latin typeface="Verdana"/>
                <a:ea typeface="Verdana"/>
                <a:cs typeface="Verdana"/>
                <a:sym typeface="Verdana"/>
              </a:rPr>
              <a:t>El trauma tiene un impacto</a:t>
            </a:r>
            <a:endParaRPr sz="3008">
              <a:solidFill>
                <a:schemeClr val="dk1"/>
              </a:solidFill>
              <a:latin typeface="Verdana"/>
              <a:ea typeface="Verdana"/>
              <a:cs typeface="Verdana"/>
              <a:sym typeface="Verdana"/>
            </a:endParaRPr>
          </a:p>
          <a:p>
            <a:pPr indent="-435102" lvl="0" marL="457200" rtl="0" algn="l">
              <a:lnSpc>
                <a:spcPct val="115000"/>
              </a:lnSpc>
              <a:spcBef>
                <a:spcPts val="1000"/>
              </a:spcBef>
              <a:spcAft>
                <a:spcPts val="0"/>
              </a:spcAft>
              <a:buSzPts val="3252"/>
              <a:buFont typeface="Verdana"/>
              <a:buChar char="●"/>
            </a:pPr>
            <a:r>
              <a:rPr lang="en-US" sz="3008">
                <a:solidFill>
                  <a:schemeClr val="dk1"/>
                </a:solidFill>
                <a:latin typeface="Verdana"/>
                <a:ea typeface="Verdana"/>
                <a:cs typeface="Verdana"/>
                <a:sym typeface="Verdana"/>
              </a:rPr>
              <a:t>El trauma a menudo se pasa por alto o no se identifica</a:t>
            </a:r>
            <a:endParaRPr sz="3008">
              <a:solidFill>
                <a:schemeClr val="dk1"/>
              </a:solidFill>
              <a:latin typeface="Verdana"/>
              <a:ea typeface="Verdana"/>
              <a:cs typeface="Verdana"/>
              <a:sym typeface="Verdana"/>
            </a:endParaRPr>
          </a:p>
          <a:p>
            <a:pPr indent="-435102" lvl="0" marL="457200" rtl="0" algn="l">
              <a:lnSpc>
                <a:spcPct val="115000"/>
              </a:lnSpc>
              <a:spcBef>
                <a:spcPts val="1000"/>
              </a:spcBef>
              <a:spcAft>
                <a:spcPts val="0"/>
              </a:spcAft>
              <a:buSzPts val="3252"/>
              <a:buFont typeface="Verdana"/>
              <a:buChar char="●"/>
            </a:pPr>
            <a:r>
              <a:rPr lang="en-US" sz="3008">
                <a:solidFill>
                  <a:schemeClr val="dk1"/>
                </a:solidFill>
                <a:latin typeface="Verdana"/>
                <a:ea typeface="Verdana"/>
                <a:cs typeface="Verdana"/>
                <a:sym typeface="Verdana"/>
              </a:rPr>
              <a:t>La rutina no siempre es la mejor</a:t>
            </a:r>
            <a:endParaRPr sz="3008">
              <a:solidFill>
                <a:schemeClr val="dk1"/>
              </a:solidFill>
              <a:latin typeface="Verdana"/>
              <a:ea typeface="Verdana"/>
              <a:cs typeface="Verdana"/>
              <a:sym typeface="Verdana"/>
            </a:endParaRPr>
          </a:p>
          <a:p>
            <a:pPr indent="-435102" lvl="0" marL="457200" rtl="0" algn="l">
              <a:lnSpc>
                <a:spcPct val="115000"/>
              </a:lnSpc>
              <a:spcBef>
                <a:spcPts val="1000"/>
              </a:spcBef>
              <a:spcAft>
                <a:spcPts val="0"/>
              </a:spcAft>
              <a:buSzPts val="3252"/>
              <a:buFont typeface="Verdana"/>
              <a:buChar char="●"/>
            </a:pPr>
            <a:r>
              <a:rPr lang="en-US" sz="3008">
                <a:solidFill>
                  <a:schemeClr val="dk1"/>
                </a:solidFill>
                <a:latin typeface="Verdana"/>
                <a:ea typeface="Verdana"/>
                <a:cs typeface="Verdana"/>
                <a:sym typeface="Verdana"/>
              </a:rPr>
              <a:t>La sanación lleva tiempo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25"/>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Cosas para Recordar</a:t>
            </a:r>
            <a:endParaRPr>
              <a:solidFill>
                <a:schemeClr val="dk1"/>
              </a:solidFill>
              <a:latin typeface="Verdana"/>
              <a:ea typeface="Verdana"/>
              <a:cs typeface="Verdana"/>
              <a:sym typeface="Verdana"/>
            </a:endParaRPr>
          </a:p>
        </p:txBody>
      </p:sp>
      <p:sp>
        <p:nvSpPr>
          <p:cNvPr id="692" name="Google Shape;692;p25"/>
          <p:cNvSpPr txBox="1"/>
          <p:nvPr>
            <p:ph idx="1" type="body"/>
          </p:nvPr>
        </p:nvSpPr>
        <p:spPr>
          <a:xfrm>
            <a:off x="457200" y="1309825"/>
            <a:ext cx="10058400" cy="4266900"/>
          </a:xfrm>
          <a:prstGeom prst="rect">
            <a:avLst/>
          </a:prstGeom>
          <a:noFill/>
          <a:ln>
            <a:noFill/>
          </a:ln>
        </p:spPr>
        <p:txBody>
          <a:bodyPr anchorCtr="0" anchor="t" bIns="45700" lIns="0" spcFirstLastPara="1" rIns="91425" wrap="square" tIns="45700">
            <a:noAutofit/>
          </a:bodyPr>
          <a:lstStyle/>
          <a:p>
            <a:pPr indent="-368300" lvl="0" marL="457200" rtl="0" algn="l">
              <a:lnSpc>
                <a:spcPct val="100000"/>
              </a:lnSpc>
              <a:spcBef>
                <a:spcPts val="0"/>
              </a:spcBef>
              <a:spcAft>
                <a:spcPts val="0"/>
              </a:spcAft>
              <a:buSzPts val="2200"/>
              <a:buFont typeface="Verdana"/>
              <a:buChar char="●"/>
            </a:pPr>
            <a:r>
              <a:rPr lang="en-US" sz="2200">
                <a:solidFill>
                  <a:schemeClr val="dk1"/>
                </a:solidFill>
                <a:latin typeface="Verdana"/>
                <a:ea typeface="Verdana"/>
                <a:cs typeface="Verdana"/>
                <a:sym typeface="Verdana"/>
              </a:rPr>
              <a:t>Las personas con discapacidad tienen derecho a la dignidad, la consideración, el respeto y los derechos que esperan para sí mismos.</a:t>
            </a:r>
            <a:endParaRPr sz="2200"/>
          </a:p>
          <a:p>
            <a:pPr indent="-368300" lvl="0" marL="457200" rtl="0" algn="l">
              <a:lnSpc>
                <a:spcPct val="100000"/>
              </a:lnSpc>
              <a:spcBef>
                <a:spcPts val="1000"/>
              </a:spcBef>
              <a:spcAft>
                <a:spcPts val="0"/>
              </a:spcAft>
              <a:buSzPts val="2200"/>
              <a:buFont typeface="Verdana"/>
              <a:buChar char="●"/>
            </a:pPr>
            <a:r>
              <a:rPr lang="en-US" sz="2200">
                <a:solidFill>
                  <a:schemeClr val="dk1"/>
                </a:solidFill>
                <a:latin typeface="Verdana"/>
                <a:ea typeface="Verdana"/>
                <a:cs typeface="Verdana"/>
                <a:sym typeface="Verdana"/>
              </a:rPr>
              <a:t>Ser interseccional, reconocer la cultura, los antecedentes y las experiencias vividas del individuo.</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SzPts val="2200"/>
              <a:buFont typeface="Verdana"/>
              <a:buChar char="●"/>
            </a:pPr>
            <a:r>
              <a:rPr lang="en-US" sz="2200">
                <a:solidFill>
                  <a:schemeClr val="dk1"/>
                </a:solidFill>
                <a:latin typeface="Verdana"/>
                <a:ea typeface="Verdana"/>
                <a:cs typeface="Verdana"/>
                <a:sym typeface="Verdana"/>
              </a:rPr>
              <a:t>Créale al sobreviviente.</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SzPts val="2200"/>
              <a:buFont typeface="Verdana"/>
              <a:buChar char="●"/>
            </a:pPr>
            <a:r>
              <a:rPr lang="en-US" sz="2200">
                <a:solidFill>
                  <a:schemeClr val="dk1"/>
                </a:solidFill>
                <a:latin typeface="Verdana"/>
                <a:ea typeface="Verdana"/>
                <a:cs typeface="Verdana"/>
                <a:sym typeface="Verdana"/>
              </a:rPr>
              <a:t>Trate a los adultos como adultos.</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SzPts val="2200"/>
              <a:buFont typeface="Verdana"/>
              <a:buChar char="●"/>
            </a:pPr>
            <a:r>
              <a:rPr lang="en-US" sz="2200">
                <a:solidFill>
                  <a:schemeClr val="dk1"/>
                </a:solidFill>
                <a:latin typeface="Verdana"/>
                <a:ea typeface="Verdana"/>
                <a:cs typeface="Verdana"/>
                <a:sym typeface="Verdana"/>
              </a:rPr>
              <a:t>El sobreviviente es el experto en lo que necesita.</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1000"/>
              </a:spcAft>
              <a:buSzPts val="2200"/>
              <a:buFont typeface="Verdana"/>
              <a:buChar char="●"/>
            </a:pPr>
            <a:r>
              <a:rPr lang="en-US" sz="2200">
                <a:solidFill>
                  <a:schemeClr val="dk1"/>
                </a:solidFill>
                <a:latin typeface="Verdana"/>
                <a:ea typeface="Verdana"/>
                <a:cs typeface="Verdana"/>
                <a:sym typeface="Verdana"/>
              </a:rPr>
              <a:t>Ofrézcase a detenerse para tomar un descanso si el sobreviviente se está cansando o se está molestando.</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26"/>
          <p:cNvSpPr txBox="1"/>
          <p:nvPr>
            <p:ph idx="2" type="body"/>
          </p:nvPr>
        </p:nvSpPr>
        <p:spPr>
          <a:xfrm>
            <a:off x="1354238" y="2294258"/>
            <a:ext cx="6064200" cy="1583700"/>
          </a:xfrm>
          <a:prstGeom prst="rect">
            <a:avLst/>
          </a:prstGeom>
          <a:noFill/>
          <a:ln>
            <a:noFill/>
          </a:ln>
        </p:spPr>
        <p:txBody>
          <a:bodyPr anchorCtr="0" anchor="b" bIns="0" lIns="0" spcFirstLastPara="1" rIns="0" wrap="square" tIns="0">
            <a:noAutofit/>
          </a:bodyPr>
          <a:lstStyle/>
          <a:p>
            <a:pPr indent="0" lvl="0" marL="76200" rtl="0" algn="ctr">
              <a:lnSpc>
                <a:spcPct val="90000"/>
              </a:lnSpc>
              <a:spcBef>
                <a:spcPts val="0"/>
              </a:spcBef>
              <a:spcAft>
                <a:spcPts val="0"/>
              </a:spcAft>
              <a:buSzPts val="4000"/>
              <a:buNone/>
            </a:pPr>
            <a:r>
              <a:rPr lang="en-US">
                <a:latin typeface="Verdana"/>
                <a:ea typeface="Verdana"/>
                <a:cs typeface="Verdana"/>
                <a:sym typeface="Verdana"/>
              </a:rPr>
              <a:t>Trauma Vicario</a:t>
            </a:r>
            <a:endParaRPr>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27"/>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¿Qué es el Trauma Vicario?</a:t>
            </a:r>
            <a:endParaRPr>
              <a:solidFill>
                <a:schemeClr val="dk1"/>
              </a:solidFill>
              <a:latin typeface="Verdana"/>
              <a:ea typeface="Verdana"/>
              <a:cs typeface="Verdana"/>
              <a:sym typeface="Verdana"/>
            </a:endParaRPr>
          </a:p>
        </p:txBody>
      </p:sp>
      <p:sp>
        <p:nvSpPr>
          <p:cNvPr id="703" name="Google Shape;703;p27"/>
          <p:cNvSpPr txBox="1"/>
          <p:nvPr>
            <p:ph idx="1" type="body"/>
          </p:nvPr>
        </p:nvSpPr>
        <p:spPr>
          <a:xfrm>
            <a:off x="457200" y="1229100"/>
            <a:ext cx="10058400" cy="4214400"/>
          </a:xfrm>
          <a:prstGeom prst="rect">
            <a:avLst/>
          </a:prstGeom>
          <a:noFill/>
          <a:ln>
            <a:noFill/>
          </a:ln>
        </p:spPr>
        <p:txBody>
          <a:bodyPr anchorCtr="0" anchor="t" bIns="45700" lIns="0" spcFirstLastPara="1" rIns="91425" wrap="square" tIns="45700">
            <a:normAutofit/>
          </a:bodyPr>
          <a:lstStyle/>
          <a:p>
            <a:pPr indent="0" lvl="0" marL="0" rtl="0" algn="l">
              <a:lnSpc>
                <a:spcPct val="90000"/>
              </a:lnSpc>
              <a:spcBef>
                <a:spcPts val="1200"/>
              </a:spcBef>
              <a:spcAft>
                <a:spcPts val="0"/>
              </a:spcAft>
              <a:buSzPts val="1800"/>
              <a:buNone/>
            </a:pPr>
            <a:r>
              <a:rPr lang="en-US" sz="2400">
                <a:solidFill>
                  <a:schemeClr val="dk1"/>
                </a:solidFill>
                <a:latin typeface="Verdana"/>
                <a:ea typeface="Verdana"/>
                <a:cs typeface="Verdana"/>
                <a:sym typeface="Verdana"/>
              </a:rPr>
              <a:t>Una reacción negativa o traumática que ocurre después de haber estado expuesto a un trauma</a:t>
            </a:r>
            <a:endParaRPr sz="2400">
              <a:solidFill>
                <a:schemeClr val="dk1"/>
              </a:solidFill>
              <a:latin typeface="Verdana"/>
              <a:ea typeface="Verdana"/>
              <a:cs typeface="Verdana"/>
              <a:sym typeface="Verdana"/>
            </a:endParaRPr>
          </a:p>
          <a:p>
            <a:pPr indent="-381000" lvl="0" marL="457200" rtl="0" algn="l">
              <a:lnSpc>
                <a:spcPct val="90000"/>
              </a:lnSpc>
              <a:spcBef>
                <a:spcPts val="120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También conocido como traumatismo secundario</a:t>
            </a:r>
            <a:endParaRPr sz="2400">
              <a:solidFill>
                <a:schemeClr val="dk1"/>
              </a:solidFill>
              <a:latin typeface="Verdana"/>
              <a:ea typeface="Verdana"/>
              <a:cs typeface="Verdana"/>
              <a:sym typeface="Verdana"/>
            </a:endParaRPr>
          </a:p>
          <a:p>
            <a:pPr indent="-381000" lvl="0" marL="457200" rtl="0" algn="l">
              <a:lnSpc>
                <a:spcPct val="90000"/>
              </a:lnSpc>
              <a:spcBef>
                <a:spcPts val="120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Puede provocar agotamiento y fatiga por compasión</a:t>
            </a:r>
            <a:endParaRPr sz="2400">
              <a:solidFill>
                <a:schemeClr val="dk1"/>
              </a:solidFill>
              <a:latin typeface="Verdana"/>
              <a:ea typeface="Verdana"/>
              <a:cs typeface="Verdana"/>
              <a:sym typeface="Verdana"/>
            </a:endParaRPr>
          </a:p>
          <a:p>
            <a:pPr indent="0" lvl="0" marL="0" rtl="0" algn="l">
              <a:lnSpc>
                <a:spcPct val="90000"/>
              </a:lnSpc>
              <a:spcBef>
                <a:spcPts val="1200"/>
              </a:spcBef>
              <a:spcAft>
                <a:spcPts val="0"/>
              </a:spcAft>
              <a:buNone/>
            </a:pPr>
            <a:r>
              <a:t/>
            </a:r>
            <a:endParaRPr sz="2400">
              <a:solidFill>
                <a:schemeClr val="dk1"/>
              </a:solidFill>
              <a:latin typeface="Verdana"/>
              <a:ea typeface="Verdana"/>
              <a:cs typeface="Verdana"/>
              <a:sym typeface="Verdana"/>
            </a:endParaRPr>
          </a:p>
          <a:p>
            <a:pPr indent="0" lvl="0" marL="0" rtl="0" algn="l">
              <a:lnSpc>
                <a:spcPct val="90000"/>
              </a:lnSpc>
              <a:spcBef>
                <a:spcPts val="1200"/>
              </a:spcBef>
              <a:spcAft>
                <a:spcPts val="0"/>
              </a:spcAft>
              <a:buNone/>
            </a:pPr>
            <a:r>
              <a:rPr lang="en-US" sz="2400">
                <a:solidFill>
                  <a:schemeClr val="dk1"/>
                </a:solidFill>
                <a:latin typeface="Verdana"/>
                <a:ea typeface="Verdana"/>
                <a:cs typeface="Verdana"/>
                <a:sym typeface="Verdana"/>
              </a:rPr>
              <a:t>Formas de minimizar el trauma indirecto:</a:t>
            </a:r>
            <a:endParaRPr sz="2400">
              <a:solidFill>
                <a:schemeClr val="dk1"/>
              </a:solidFill>
              <a:latin typeface="Verdana"/>
              <a:ea typeface="Verdana"/>
              <a:cs typeface="Verdana"/>
              <a:sym typeface="Verdana"/>
            </a:endParaRPr>
          </a:p>
          <a:p>
            <a:pPr indent="-381000" lvl="0" marL="457200" rtl="0" algn="l">
              <a:lnSpc>
                <a:spcPct val="90000"/>
              </a:lnSpc>
              <a:spcBef>
                <a:spcPts val="120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C</a:t>
            </a:r>
            <a:r>
              <a:rPr lang="en-US" sz="2400">
                <a:solidFill>
                  <a:schemeClr val="dk1"/>
                </a:solidFill>
                <a:latin typeface="Verdana"/>
                <a:ea typeface="Verdana"/>
                <a:cs typeface="Verdana"/>
                <a:sym typeface="Verdana"/>
              </a:rPr>
              <a:t>uidado personal</a:t>
            </a:r>
            <a:endParaRPr sz="2400">
              <a:solidFill>
                <a:schemeClr val="dk1"/>
              </a:solidFill>
              <a:latin typeface="Verdana"/>
              <a:ea typeface="Verdana"/>
              <a:cs typeface="Verdana"/>
              <a:sym typeface="Verdana"/>
            </a:endParaRPr>
          </a:p>
          <a:p>
            <a:pPr indent="-381000" lvl="0" marL="457200" rtl="0" algn="l">
              <a:lnSpc>
                <a:spcPct val="90000"/>
              </a:lnSpc>
              <a:spcBef>
                <a:spcPts val="100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Capacitación y apoyo adecuados</a:t>
            </a:r>
            <a:endParaRPr sz="2400">
              <a:solidFill>
                <a:schemeClr val="dk1"/>
              </a:solidFill>
              <a:latin typeface="Verdana"/>
              <a:ea typeface="Verdana"/>
              <a:cs typeface="Verdana"/>
              <a:sym typeface="Verdana"/>
            </a:endParaRPr>
          </a:p>
          <a:p>
            <a:pPr indent="-381000" lvl="0" marL="457200" rtl="0" algn="l">
              <a:lnSpc>
                <a:spcPct val="90000"/>
              </a:lnSpc>
              <a:spcBef>
                <a:spcPts val="1200"/>
              </a:spcBef>
              <a:spcAft>
                <a:spcPts val="1000"/>
              </a:spcAft>
              <a:buClr>
                <a:schemeClr val="dk1"/>
              </a:buClr>
              <a:buSzPts val="2400"/>
              <a:buFont typeface="Verdana"/>
              <a:buChar char="●"/>
            </a:pPr>
            <a:r>
              <a:rPr lang="en-US" sz="2400">
                <a:solidFill>
                  <a:schemeClr val="dk1"/>
                </a:solidFill>
                <a:latin typeface="Verdana"/>
                <a:ea typeface="Verdana"/>
                <a:cs typeface="Verdana"/>
                <a:sym typeface="Verdana"/>
              </a:rPr>
              <a:t>Prácticas organizacionales</a:t>
            </a:r>
            <a:endParaRPr sz="2400">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28"/>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Factores de Riesgo para el Trauma Vicario</a:t>
            </a:r>
            <a:endParaRPr>
              <a:solidFill>
                <a:schemeClr val="dk1"/>
              </a:solidFill>
              <a:latin typeface="Verdana"/>
              <a:ea typeface="Verdana"/>
              <a:cs typeface="Verdana"/>
              <a:sym typeface="Verdana"/>
            </a:endParaRPr>
          </a:p>
        </p:txBody>
      </p:sp>
      <p:sp>
        <p:nvSpPr>
          <p:cNvPr id="709" name="Google Shape;709;p28"/>
          <p:cNvSpPr txBox="1"/>
          <p:nvPr>
            <p:ph idx="1" type="body"/>
          </p:nvPr>
        </p:nvSpPr>
        <p:spPr>
          <a:xfrm>
            <a:off x="457200" y="1229100"/>
            <a:ext cx="10058400" cy="4131300"/>
          </a:xfrm>
          <a:prstGeom prst="rect">
            <a:avLst/>
          </a:prstGeom>
          <a:noFill/>
          <a:ln>
            <a:noFill/>
          </a:ln>
        </p:spPr>
        <p:txBody>
          <a:bodyPr anchorCtr="0" anchor="t" bIns="45700" lIns="0" spcFirstLastPara="1" rIns="91425" wrap="square" tIns="45700">
            <a:normAutofit/>
          </a:bodyPr>
          <a:lstStyle/>
          <a:p>
            <a:pPr indent="-368300" lvl="0" marL="457200" rtl="0" algn="l">
              <a:lnSpc>
                <a:spcPct val="100000"/>
              </a:lnSpc>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Experiencias traumáticas previas </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Aislamiento social</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Dificultad para expresar sentimientos</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Nuevo en el trabajo</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Exposición frecuente a traumatismos</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Tendencia a evitar los sentimientos</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Poca o ninguna capacitación y supervisión en el trabajo</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1000"/>
              </a:spcAft>
              <a:buClr>
                <a:schemeClr val="dk1"/>
              </a:buClr>
              <a:buSzPts val="2200"/>
              <a:buFont typeface="Verdana"/>
              <a:buChar char="●"/>
            </a:pPr>
            <a:r>
              <a:rPr lang="en-US" sz="2200">
                <a:solidFill>
                  <a:schemeClr val="dk1"/>
                </a:solidFill>
                <a:latin typeface="Verdana"/>
                <a:ea typeface="Verdana"/>
                <a:cs typeface="Verdana"/>
                <a:sym typeface="Verdana"/>
              </a:rPr>
              <a:t>"Falta de un proceso efectivo y de apoyo para discutir el contenido traumático de la obra"</a:t>
            </a:r>
            <a:endParaRPr sz="2200">
              <a:solidFill>
                <a:schemeClr val="dk1"/>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29"/>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Trauma Vicario - Reacciones Comunes</a:t>
            </a:r>
            <a:endParaRPr>
              <a:solidFill>
                <a:schemeClr val="dk1"/>
              </a:solidFill>
              <a:latin typeface="Verdana"/>
              <a:ea typeface="Verdana"/>
              <a:cs typeface="Verdana"/>
              <a:sym typeface="Verdana"/>
            </a:endParaRPr>
          </a:p>
        </p:txBody>
      </p:sp>
      <p:sp>
        <p:nvSpPr>
          <p:cNvPr id="715" name="Google Shape;715;p29"/>
          <p:cNvSpPr txBox="1"/>
          <p:nvPr>
            <p:ph idx="1" type="body"/>
          </p:nvPr>
        </p:nvSpPr>
        <p:spPr>
          <a:xfrm>
            <a:off x="457200" y="1329600"/>
            <a:ext cx="4603200" cy="4197300"/>
          </a:xfrm>
          <a:prstGeom prst="rect">
            <a:avLst/>
          </a:prstGeom>
          <a:noFill/>
          <a:ln>
            <a:noFill/>
          </a:ln>
        </p:spPr>
        <p:txBody>
          <a:bodyPr anchorCtr="0" anchor="t" bIns="45700" lIns="0" spcFirstLastPara="1" rIns="91425" wrap="square" tIns="45700">
            <a:normAutofit/>
          </a:bodyPr>
          <a:lstStyle/>
          <a:p>
            <a:pPr indent="-365897" lvl="0" marL="457200" rtl="0" algn="l">
              <a:lnSpc>
                <a:spcPct val="100000"/>
              </a:lnSpc>
              <a:spcBef>
                <a:spcPts val="1200"/>
              </a:spcBef>
              <a:spcAft>
                <a:spcPts val="0"/>
              </a:spcAft>
              <a:buSzPts val="2162"/>
              <a:buFont typeface="Verdana"/>
              <a:buChar char="●"/>
            </a:pPr>
            <a:r>
              <a:rPr lang="en-US" sz="2200">
                <a:solidFill>
                  <a:schemeClr val="dk1"/>
                </a:solidFill>
                <a:latin typeface="Verdana"/>
                <a:ea typeface="Verdana"/>
                <a:cs typeface="Verdana"/>
                <a:sym typeface="Verdana"/>
              </a:rPr>
              <a:t>Dificultad en el manejo de las emociones</a:t>
            </a:r>
            <a:endParaRPr sz="2200">
              <a:solidFill>
                <a:schemeClr val="dk1"/>
              </a:solidFill>
              <a:latin typeface="Verdana"/>
              <a:ea typeface="Verdana"/>
              <a:cs typeface="Verdana"/>
              <a:sym typeface="Verdana"/>
            </a:endParaRPr>
          </a:p>
          <a:p>
            <a:pPr indent="-365897" lvl="0" marL="457200" rtl="0" algn="l">
              <a:lnSpc>
                <a:spcPct val="100000"/>
              </a:lnSpc>
              <a:spcBef>
                <a:spcPts val="1200"/>
              </a:spcBef>
              <a:spcAft>
                <a:spcPts val="0"/>
              </a:spcAft>
              <a:buSzPts val="2162"/>
              <a:buFont typeface="Verdana"/>
              <a:buChar char="●"/>
            </a:pPr>
            <a:r>
              <a:rPr lang="en-US" sz="2200">
                <a:solidFill>
                  <a:schemeClr val="dk1"/>
                </a:solidFill>
                <a:latin typeface="Verdana"/>
                <a:ea typeface="Verdana"/>
                <a:cs typeface="Verdana"/>
                <a:sym typeface="Verdana"/>
              </a:rPr>
              <a:t>Sentirse emocionalmente entumecido</a:t>
            </a:r>
            <a:endParaRPr sz="2200">
              <a:solidFill>
                <a:schemeClr val="dk1"/>
              </a:solidFill>
              <a:latin typeface="Verdana"/>
              <a:ea typeface="Verdana"/>
              <a:cs typeface="Verdana"/>
              <a:sym typeface="Verdana"/>
            </a:endParaRPr>
          </a:p>
          <a:p>
            <a:pPr indent="-365897" lvl="0" marL="457200" rtl="0" algn="l">
              <a:lnSpc>
                <a:spcPct val="100000"/>
              </a:lnSpc>
              <a:spcBef>
                <a:spcPts val="1200"/>
              </a:spcBef>
              <a:spcAft>
                <a:spcPts val="0"/>
              </a:spcAft>
              <a:buSzPts val="2162"/>
              <a:buFont typeface="Verdana"/>
              <a:buChar char="●"/>
            </a:pPr>
            <a:r>
              <a:rPr lang="en-US" sz="2200">
                <a:solidFill>
                  <a:schemeClr val="dk1"/>
                </a:solidFill>
                <a:latin typeface="Verdana"/>
                <a:ea typeface="Verdana"/>
                <a:cs typeface="Verdana"/>
                <a:sym typeface="Verdana"/>
              </a:rPr>
              <a:t>Problemas físicos </a:t>
            </a:r>
            <a:endParaRPr sz="2200">
              <a:solidFill>
                <a:schemeClr val="dk1"/>
              </a:solidFill>
              <a:latin typeface="Verdana"/>
              <a:ea typeface="Verdana"/>
              <a:cs typeface="Verdana"/>
              <a:sym typeface="Verdana"/>
            </a:endParaRPr>
          </a:p>
          <a:p>
            <a:pPr indent="-365897" lvl="0" marL="457200" rtl="0" algn="l">
              <a:lnSpc>
                <a:spcPct val="100000"/>
              </a:lnSpc>
              <a:spcBef>
                <a:spcPts val="1200"/>
              </a:spcBef>
              <a:spcAft>
                <a:spcPts val="0"/>
              </a:spcAft>
              <a:buSzPts val="2162"/>
              <a:buFont typeface="Verdana"/>
              <a:buChar char="●"/>
            </a:pPr>
            <a:r>
              <a:rPr lang="en-US" sz="2200">
                <a:solidFill>
                  <a:schemeClr val="dk1"/>
                </a:solidFill>
                <a:latin typeface="Verdana"/>
                <a:ea typeface="Verdana"/>
                <a:cs typeface="Verdana"/>
                <a:sym typeface="Verdana"/>
              </a:rPr>
              <a:t>Distraerse fácilmente</a:t>
            </a:r>
            <a:endParaRPr sz="2200">
              <a:solidFill>
                <a:schemeClr val="dk1"/>
              </a:solidFill>
              <a:latin typeface="Verdana"/>
              <a:ea typeface="Verdana"/>
              <a:cs typeface="Verdana"/>
              <a:sym typeface="Verdana"/>
            </a:endParaRPr>
          </a:p>
          <a:p>
            <a:pPr indent="-365897" lvl="0" marL="457200" rtl="0" algn="l">
              <a:lnSpc>
                <a:spcPct val="100000"/>
              </a:lnSpc>
              <a:spcBef>
                <a:spcPts val="1200"/>
              </a:spcBef>
              <a:spcAft>
                <a:spcPts val="0"/>
              </a:spcAft>
              <a:buSzPts val="2162"/>
              <a:buFont typeface="Verdana"/>
              <a:buChar char="●"/>
            </a:pPr>
            <a:r>
              <a:rPr lang="en-US" sz="2200">
                <a:solidFill>
                  <a:schemeClr val="dk1"/>
                </a:solidFill>
                <a:latin typeface="Verdana"/>
                <a:ea typeface="Verdana"/>
                <a:cs typeface="Verdana"/>
                <a:sym typeface="Verdana"/>
              </a:rPr>
              <a:t>Sentirse desesperanzado sobre el futuro</a:t>
            </a:r>
            <a:endParaRPr sz="2200">
              <a:solidFill>
                <a:schemeClr val="dk1"/>
              </a:solidFill>
              <a:latin typeface="Verdana"/>
              <a:ea typeface="Verdana"/>
              <a:cs typeface="Verdana"/>
              <a:sym typeface="Verdana"/>
            </a:endParaRPr>
          </a:p>
          <a:p>
            <a:pPr indent="-365897" lvl="0" marL="457200" rtl="0" algn="l">
              <a:lnSpc>
                <a:spcPct val="100000"/>
              </a:lnSpc>
              <a:spcBef>
                <a:spcPts val="1200"/>
              </a:spcBef>
              <a:spcAft>
                <a:spcPts val="0"/>
              </a:spcAft>
              <a:buSzPts val="2162"/>
              <a:buFont typeface="Verdana"/>
              <a:buChar char="●"/>
            </a:pPr>
            <a:r>
              <a:rPr lang="en-US" sz="2200">
                <a:solidFill>
                  <a:schemeClr val="dk1"/>
                </a:solidFill>
                <a:latin typeface="Verdana"/>
                <a:ea typeface="Verdana"/>
                <a:cs typeface="Verdana"/>
                <a:sym typeface="Verdana"/>
              </a:rPr>
              <a:t>Problemas de pareja</a:t>
            </a:r>
            <a:endParaRPr>
              <a:solidFill>
                <a:schemeClr val="dk1"/>
              </a:solidFill>
              <a:latin typeface="Verdana"/>
              <a:ea typeface="Verdana"/>
              <a:cs typeface="Verdana"/>
              <a:sym typeface="Verdana"/>
            </a:endParaRPr>
          </a:p>
        </p:txBody>
      </p:sp>
      <p:sp>
        <p:nvSpPr>
          <p:cNvPr id="716" name="Google Shape;716;p29"/>
          <p:cNvSpPr txBox="1"/>
          <p:nvPr>
            <p:ph idx="1" type="body"/>
          </p:nvPr>
        </p:nvSpPr>
        <p:spPr>
          <a:xfrm>
            <a:off x="5374925" y="1329600"/>
            <a:ext cx="4603200" cy="3947700"/>
          </a:xfrm>
          <a:prstGeom prst="rect">
            <a:avLst/>
          </a:prstGeom>
          <a:noFill/>
          <a:ln>
            <a:noFill/>
          </a:ln>
        </p:spPr>
        <p:txBody>
          <a:bodyPr anchorCtr="0" anchor="t" bIns="45700" lIns="0" spcFirstLastPara="1" rIns="91425" wrap="square" tIns="45700">
            <a:normAutofit lnSpcReduction="10000"/>
          </a:bodyPr>
          <a:lstStyle/>
          <a:p>
            <a:pPr indent="-355600" lvl="0" marL="457200" rtl="0" algn="l">
              <a:lnSpc>
                <a:spcPct val="100000"/>
              </a:lnSpc>
              <a:spcBef>
                <a:spcPts val="0"/>
              </a:spcBef>
              <a:spcAft>
                <a:spcPts val="0"/>
              </a:spcAft>
              <a:buSzPts val="2000"/>
              <a:buFont typeface="Verdana"/>
              <a:buChar char="●"/>
            </a:pPr>
            <a:r>
              <a:rPr lang="en-US" sz="2200">
                <a:solidFill>
                  <a:schemeClr val="dk1"/>
                </a:solidFill>
                <a:latin typeface="Verdana"/>
                <a:ea typeface="Verdana"/>
                <a:cs typeface="Verdana"/>
                <a:sym typeface="Verdana"/>
              </a:rPr>
              <a:t>Preocupación excesiva</a:t>
            </a:r>
            <a:endParaRPr sz="2200">
              <a:solidFill>
                <a:schemeClr val="dk1"/>
              </a:solidFill>
              <a:latin typeface="Verdana"/>
              <a:ea typeface="Verdana"/>
              <a:cs typeface="Verdana"/>
              <a:sym typeface="Verdana"/>
            </a:endParaRPr>
          </a:p>
          <a:p>
            <a:pPr indent="-355600" lvl="0" marL="457200" rtl="0" algn="l">
              <a:lnSpc>
                <a:spcPct val="100000"/>
              </a:lnSpc>
              <a:spcBef>
                <a:spcPts val="1000"/>
              </a:spcBef>
              <a:spcAft>
                <a:spcPts val="0"/>
              </a:spcAft>
              <a:buSzPts val="2000"/>
              <a:buFont typeface="Verdana"/>
              <a:buChar char="●"/>
            </a:pPr>
            <a:r>
              <a:rPr lang="en-US" sz="2200">
                <a:solidFill>
                  <a:schemeClr val="dk1"/>
                </a:solidFill>
                <a:latin typeface="Verdana"/>
                <a:ea typeface="Verdana"/>
                <a:cs typeface="Verdana"/>
                <a:sym typeface="Verdana"/>
              </a:rPr>
              <a:t>Aumento de la irritabilidad</a:t>
            </a:r>
            <a:endParaRPr sz="2200">
              <a:solidFill>
                <a:schemeClr val="dk1"/>
              </a:solidFill>
              <a:latin typeface="Verdana"/>
              <a:ea typeface="Verdana"/>
              <a:cs typeface="Verdana"/>
              <a:sym typeface="Verdana"/>
            </a:endParaRPr>
          </a:p>
          <a:p>
            <a:pPr indent="-355600" lvl="0" marL="457200" rtl="0" algn="l">
              <a:lnSpc>
                <a:spcPct val="100000"/>
              </a:lnSpc>
              <a:spcBef>
                <a:spcPts val="1000"/>
              </a:spcBef>
              <a:spcAft>
                <a:spcPts val="0"/>
              </a:spcAft>
              <a:buSzPts val="2000"/>
              <a:buFont typeface="Verdana"/>
              <a:buChar char="●"/>
            </a:pPr>
            <a:r>
              <a:rPr lang="en-US" sz="2200">
                <a:solidFill>
                  <a:schemeClr val="dk1"/>
                </a:solidFill>
                <a:latin typeface="Verdana"/>
                <a:ea typeface="Verdana"/>
                <a:cs typeface="Verdana"/>
                <a:sym typeface="Verdana"/>
              </a:rPr>
              <a:t>Conductas de afrontamiento destructivas</a:t>
            </a:r>
            <a:endParaRPr sz="2200">
              <a:solidFill>
                <a:schemeClr val="dk1"/>
              </a:solidFill>
              <a:latin typeface="Verdana"/>
              <a:ea typeface="Verdana"/>
              <a:cs typeface="Verdana"/>
              <a:sym typeface="Verdana"/>
            </a:endParaRPr>
          </a:p>
          <a:p>
            <a:pPr indent="-355600" lvl="0" marL="457200" rtl="0" algn="l">
              <a:lnSpc>
                <a:spcPct val="100000"/>
              </a:lnSpc>
              <a:spcBef>
                <a:spcPts val="1000"/>
              </a:spcBef>
              <a:spcAft>
                <a:spcPts val="0"/>
              </a:spcAft>
              <a:buSzPts val="2000"/>
              <a:buFont typeface="Verdana"/>
              <a:buChar char="●"/>
            </a:pPr>
            <a:r>
              <a:rPr lang="en-US" sz="2200">
                <a:solidFill>
                  <a:schemeClr val="dk1"/>
                </a:solidFill>
                <a:latin typeface="Verdana"/>
                <a:ea typeface="Verdana"/>
                <a:cs typeface="Verdana"/>
                <a:sym typeface="Verdana"/>
              </a:rPr>
              <a:t>Disminución del interés en actividades que antes disfrutaban</a:t>
            </a:r>
            <a:endParaRPr sz="2200">
              <a:solidFill>
                <a:schemeClr val="dk1"/>
              </a:solidFill>
              <a:latin typeface="Verdana"/>
              <a:ea typeface="Verdana"/>
              <a:cs typeface="Verdana"/>
              <a:sym typeface="Verdana"/>
            </a:endParaRPr>
          </a:p>
          <a:p>
            <a:pPr indent="-355600" lvl="0" marL="457200" rtl="0" algn="l">
              <a:lnSpc>
                <a:spcPct val="100000"/>
              </a:lnSpc>
              <a:spcBef>
                <a:spcPts val="1000"/>
              </a:spcBef>
              <a:spcAft>
                <a:spcPts val="1000"/>
              </a:spcAft>
              <a:buSzPts val="2000"/>
              <a:buFont typeface="Verdana"/>
              <a:buChar char="●"/>
            </a:pPr>
            <a:r>
              <a:rPr lang="en-US" sz="2200">
                <a:solidFill>
                  <a:schemeClr val="dk1"/>
                </a:solidFill>
                <a:latin typeface="Verdana"/>
                <a:ea typeface="Verdana"/>
                <a:cs typeface="Verdana"/>
                <a:sym typeface="Verdana"/>
              </a:rPr>
              <a:t>Evitar el trabajo y las interacciones con los clientes</a:t>
            </a:r>
            <a:endParaRPr>
              <a:solidFill>
                <a:schemeClr val="dk1"/>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30"/>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Trauma Vicario - Construyendo Resiliencia</a:t>
            </a:r>
            <a:endParaRPr>
              <a:solidFill>
                <a:schemeClr val="dk1"/>
              </a:solidFill>
              <a:latin typeface="Verdana"/>
              <a:ea typeface="Verdana"/>
              <a:cs typeface="Verdana"/>
              <a:sym typeface="Verdana"/>
            </a:endParaRPr>
          </a:p>
        </p:txBody>
      </p:sp>
      <p:sp>
        <p:nvSpPr>
          <p:cNvPr id="722" name="Google Shape;722;p30"/>
          <p:cNvSpPr txBox="1"/>
          <p:nvPr>
            <p:ph idx="1" type="body"/>
          </p:nvPr>
        </p:nvSpPr>
        <p:spPr>
          <a:xfrm>
            <a:off x="457200" y="1048196"/>
            <a:ext cx="10058400" cy="4485900"/>
          </a:xfrm>
          <a:prstGeom prst="rect">
            <a:avLst/>
          </a:prstGeom>
          <a:noFill/>
          <a:ln>
            <a:noFill/>
          </a:ln>
        </p:spPr>
        <p:txBody>
          <a:bodyPr anchorCtr="0" anchor="t" bIns="45700" lIns="0" spcFirstLastPara="1" rIns="91425" wrap="square" tIns="45700">
            <a:noAutofit/>
          </a:bodyPr>
          <a:lstStyle/>
          <a:p>
            <a:pPr indent="-368300" lvl="0" marL="457200" rtl="0" algn="l">
              <a:lnSpc>
                <a:spcPct val="100000"/>
              </a:lnSpc>
              <a:spcBef>
                <a:spcPts val="12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Practicar un afrontamiento saludable</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Desarrollar la autoconciencia</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Mantener la esperanza</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Crear relaciones sólidas</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Tómese su tiempo</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El trabajo debe tener un proceso de Informe</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Supervisión o consulta periódica en el trabajo</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Tener límites personales en el trabajo</a:t>
            </a:r>
            <a:endParaRPr sz="2200">
              <a:solidFill>
                <a:schemeClr val="dk1"/>
              </a:solidFill>
              <a:latin typeface="Verdana"/>
              <a:ea typeface="Verdana"/>
              <a:cs typeface="Verdana"/>
              <a:sym typeface="Verdana"/>
            </a:endParaRPr>
          </a:p>
          <a:p>
            <a:pPr indent="-368300" lvl="0" marL="457200" rtl="0" algn="l">
              <a:lnSpc>
                <a:spcPct val="100000"/>
              </a:lnSpc>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CEC para abordar el trauma vicario</a:t>
            </a:r>
            <a:endParaRPr sz="2200">
              <a:solidFill>
                <a:schemeClr val="dk1"/>
              </a:solidFill>
              <a:latin typeface="Verdana"/>
              <a:ea typeface="Verdana"/>
              <a:cs typeface="Verdana"/>
              <a:sym typeface="Verdana"/>
            </a:endParaRPr>
          </a:p>
          <a:p>
            <a:pPr indent="-368300" lvl="1" marL="914400" rtl="0" algn="l">
              <a:lnSpc>
                <a:spcPct val="100000"/>
              </a:lnSpc>
              <a:spcBef>
                <a:spcPts val="1200"/>
              </a:spcBef>
              <a:spcAft>
                <a:spcPts val="1000"/>
              </a:spcAft>
              <a:buClr>
                <a:schemeClr val="dk1"/>
              </a:buClr>
              <a:buSzPts val="2200"/>
              <a:buFont typeface="Verdana"/>
              <a:buChar char="○"/>
            </a:pPr>
            <a:r>
              <a:rPr lang="en-US" sz="2200">
                <a:solidFill>
                  <a:schemeClr val="dk1"/>
                </a:solidFill>
                <a:latin typeface="Verdana"/>
                <a:ea typeface="Verdana"/>
                <a:cs typeface="Verdana"/>
                <a:sym typeface="Verdana"/>
              </a:rPr>
              <a:t>Conciencia</a:t>
            </a:r>
            <a:r>
              <a:rPr lang="en-US" sz="2200">
                <a:latin typeface="Verdana"/>
                <a:ea typeface="Verdana"/>
                <a:cs typeface="Verdana"/>
                <a:sym typeface="Verdana"/>
              </a:rPr>
              <a:t>, e</a:t>
            </a:r>
            <a:r>
              <a:rPr lang="en-US" sz="2200">
                <a:solidFill>
                  <a:schemeClr val="dk1"/>
                </a:solidFill>
                <a:latin typeface="Verdana"/>
                <a:ea typeface="Verdana"/>
                <a:cs typeface="Verdana"/>
                <a:sym typeface="Verdana"/>
              </a:rPr>
              <a:t>quilibrar</a:t>
            </a:r>
            <a:r>
              <a:rPr lang="en-US" sz="2200">
                <a:latin typeface="Verdana"/>
                <a:ea typeface="Verdana"/>
                <a:cs typeface="Verdana"/>
                <a:sym typeface="Verdana"/>
              </a:rPr>
              <a:t>, c</a:t>
            </a:r>
            <a:r>
              <a:rPr lang="en-US" sz="2200">
                <a:solidFill>
                  <a:schemeClr val="dk1"/>
                </a:solidFill>
                <a:latin typeface="Verdana"/>
                <a:ea typeface="Verdana"/>
                <a:cs typeface="Verdana"/>
                <a:sym typeface="Verdana"/>
              </a:rPr>
              <a:t>onexión</a:t>
            </a:r>
            <a:endParaRPr sz="2200">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31"/>
          <p:cNvSpPr txBox="1"/>
          <p:nvPr>
            <p:ph idx="2" type="body"/>
          </p:nvPr>
        </p:nvSpPr>
        <p:spPr>
          <a:xfrm>
            <a:off x="1382750" y="1822950"/>
            <a:ext cx="6064200" cy="1419014"/>
          </a:xfrm>
          <a:prstGeom prst="rect">
            <a:avLst/>
          </a:prstGeom>
          <a:noFill/>
          <a:ln>
            <a:noFill/>
          </a:ln>
        </p:spPr>
        <p:txBody>
          <a:bodyPr anchorCtr="0" anchor="b" bIns="0" lIns="0" spcFirstLastPara="1" rIns="0" wrap="square" tIns="0">
            <a:noAutofit/>
          </a:bodyPr>
          <a:lstStyle/>
          <a:p>
            <a:pPr indent="0" lvl="0" marL="76200" rtl="0" algn="ctr">
              <a:lnSpc>
                <a:spcPct val="90000"/>
              </a:lnSpc>
              <a:spcBef>
                <a:spcPts val="0"/>
              </a:spcBef>
              <a:spcAft>
                <a:spcPts val="0"/>
              </a:spcAft>
              <a:buClr>
                <a:schemeClr val="lt1"/>
              </a:buClr>
              <a:buSzPts val="4000"/>
              <a:buNone/>
            </a:pPr>
            <a:r>
              <a:rPr lang="en-US">
                <a:latin typeface="Verdana"/>
                <a:ea typeface="Verdana"/>
                <a:cs typeface="Verdana"/>
                <a:sym typeface="Verdana"/>
              </a:rPr>
              <a:t>Ableísmo</a:t>
            </a:r>
            <a:endParaRPr>
              <a:latin typeface="Verdana"/>
              <a:ea typeface="Verdana"/>
              <a:cs typeface="Verdana"/>
              <a:sym typeface="Verdana"/>
            </a:endParaRPr>
          </a:p>
        </p:txBody>
      </p:sp>
      <p:sp>
        <p:nvSpPr>
          <p:cNvPr id="728" name="Google Shape;728;p31"/>
          <p:cNvSpPr txBox="1"/>
          <p:nvPr>
            <p:ph idx="1" type="body"/>
          </p:nvPr>
        </p:nvSpPr>
        <p:spPr>
          <a:xfrm>
            <a:off x="457200" y="1229097"/>
            <a:ext cx="10058400" cy="3914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t/>
            </a:r>
            <a:endParaRPr sz="1800">
              <a:solidFill>
                <a:schemeClr val="dk1"/>
              </a:solidFill>
              <a:latin typeface="Verdana"/>
              <a:ea typeface="Verdana"/>
              <a:cs typeface="Verdana"/>
              <a:sym typeface="Verdana"/>
            </a:endParaRPr>
          </a:p>
          <a:p>
            <a:pPr indent="0" lvl="0" marL="0" rtl="0" algn="l">
              <a:lnSpc>
                <a:spcPct val="90000"/>
              </a:lnSpc>
              <a:spcBef>
                <a:spcPts val="1200"/>
              </a:spcBef>
              <a:spcAft>
                <a:spcPts val="0"/>
              </a:spcAft>
              <a:buSzPts val="2400"/>
              <a:buNone/>
            </a:pPr>
            <a:r>
              <a:t/>
            </a:r>
            <a:endParaRPr/>
          </a:p>
        </p:txBody>
      </p:sp>
      <p:sp>
        <p:nvSpPr>
          <p:cNvPr id="729" name="Google Shape;729;p31"/>
          <p:cNvSpPr txBox="1"/>
          <p:nvPr>
            <p:ph idx="1" type="body"/>
          </p:nvPr>
        </p:nvSpPr>
        <p:spPr>
          <a:xfrm>
            <a:off x="609600" y="1381497"/>
            <a:ext cx="10058400" cy="12924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t/>
            </a:r>
            <a:endParaRPr sz="1800">
              <a:solidFill>
                <a:schemeClr val="dk1"/>
              </a:solidFill>
              <a:latin typeface="Verdana"/>
              <a:ea typeface="Verdana"/>
              <a:cs typeface="Verdana"/>
              <a:sym typeface="Verdana"/>
            </a:endParaRPr>
          </a:p>
          <a:p>
            <a:pPr indent="0" lvl="0" marL="0" rtl="0" algn="l">
              <a:lnSpc>
                <a:spcPct val="90000"/>
              </a:lnSpc>
              <a:spcBef>
                <a:spcPts val="1200"/>
              </a:spcBef>
              <a:spcAft>
                <a:spcPts val="0"/>
              </a:spcAft>
              <a:buSzPts val="24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32"/>
          <p:cNvSpPr txBox="1"/>
          <p:nvPr>
            <p:ph idx="1" type="body"/>
          </p:nvPr>
        </p:nvSpPr>
        <p:spPr>
          <a:xfrm>
            <a:off x="6798250" y="0"/>
            <a:ext cx="3909900" cy="5399700"/>
          </a:xfrm>
          <a:prstGeom prst="rect">
            <a:avLst/>
          </a:prstGeom>
          <a:noFill/>
          <a:ln>
            <a:noFill/>
          </a:ln>
        </p:spPr>
        <p:txBody>
          <a:bodyPr anchorCtr="0" anchor="ctr" bIns="45700" lIns="91425" spcFirstLastPara="1" rIns="0" wrap="square" tIns="45700">
            <a:noAutofit/>
          </a:bodyPr>
          <a:lstStyle/>
          <a:p>
            <a:pPr indent="0" lvl="0" marL="76200" rtl="0" algn="l">
              <a:lnSpc>
                <a:spcPct val="100000"/>
              </a:lnSpc>
              <a:spcBef>
                <a:spcPts val="0"/>
              </a:spcBef>
              <a:spcAft>
                <a:spcPts val="0"/>
              </a:spcAft>
              <a:buSzPts val="3000"/>
              <a:buNone/>
            </a:pPr>
            <a:r>
              <a:rPr lang="en-US" sz="2000">
                <a:solidFill>
                  <a:schemeClr val="dk1"/>
                </a:solidFill>
                <a:latin typeface="Verdana"/>
                <a:ea typeface="Verdana"/>
                <a:cs typeface="Verdana"/>
                <a:sym typeface="Verdana"/>
              </a:rPr>
              <a:t>"Un sistema de asignación de valor a los cuerpos y mentes de las personas basado en ideas construidas socialmente de normalidad, productividad, deseabilidad, inteligencia, excelencia y aptitud. Estas ideas construidas están profundamente arraigadas en la eugenesia, el racismo anti-negro la misoginia, el colonialismo, el imperialismo y el capitalismo".  </a:t>
            </a:r>
            <a:br>
              <a:rPr lang="en-US" sz="2000">
                <a:solidFill>
                  <a:schemeClr val="dk1"/>
                </a:solidFill>
                <a:latin typeface="Verdana"/>
                <a:ea typeface="Verdana"/>
                <a:cs typeface="Verdana"/>
                <a:sym typeface="Verdana"/>
              </a:rPr>
            </a:br>
            <a:r>
              <a:rPr lang="en-US" sz="2000">
                <a:solidFill>
                  <a:schemeClr val="dk1"/>
                </a:solidFill>
                <a:latin typeface="Verdana"/>
                <a:ea typeface="Verdana"/>
                <a:cs typeface="Verdana"/>
                <a:sym typeface="Verdana"/>
              </a:rPr>
              <a:t>- Talila A. Lewis</a:t>
            </a:r>
            <a:endParaRPr sz="2000">
              <a:solidFill>
                <a:schemeClr val="dk1"/>
              </a:solidFill>
              <a:latin typeface="Verdana"/>
              <a:ea typeface="Verdana"/>
              <a:cs typeface="Verdana"/>
              <a:sym typeface="Verdana"/>
            </a:endParaRPr>
          </a:p>
        </p:txBody>
      </p:sp>
      <p:pic>
        <p:nvPicPr>
          <p:cNvPr id="735" name="Google Shape;735;p32"/>
          <p:cNvPicPr preferRelativeResize="0"/>
          <p:nvPr/>
        </p:nvPicPr>
        <p:blipFill rotWithShape="1">
          <a:blip r:embed="rId3">
            <a:alphaModFix/>
          </a:blip>
          <a:srcRect b="-970" l="10841" r="16595" t="-182"/>
          <a:stretch/>
        </p:blipFill>
        <p:spPr>
          <a:xfrm>
            <a:off x="0" y="0"/>
            <a:ext cx="6715075" cy="6242999"/>
          </a:xfrm>
          <a:prstGeom prst="rect">
            <a:avLst/>
          </a:prstGeom>
          <a:noFill/>
          <a:ln>
            <a:noFill/>
          </a:ln>
        </p:spPr>
      </p:pic>
      <p:sp>
        <p:nvSpPr>
          <p:cNvPr id="736" name="Google Shape;736;p32"/>
          <p:cNvSpPr txBox="1"/>
          <p:nvPr/>
        </p:nvSpPr>
        <p:spPr>
          <a:xfrm>
            <a:off x="3705775" y="5783800"/>
            <a:ext cx="300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000" u="sng" cap="none" strike="noStrike">
                <a:solidFill>
                  <a:schemeClr val="lt1"/>
                </a:solidFill>
                <a:latin typeface="Verdana"/>
                <a:ea typeface="Verdana"/>
                <a:cs typeface="Verdana"/>
                <a:sym typeface="Verdana"/>
              </a:rPr>
              <a:t>https://affecttheverb.com/disabledandhere/</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
          <p:cNvSpPr txBox="1"/>
          <p:nvPr>
            <p:ph type="title"/>
          </p:nvPr>
        </p:nvSpPr>
        <p:spPr>
          <a:xfrm>
            <a:off x="205757" y="205750"/>
            <a:ext cx="7613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Aviso Legal</a:t>
            </a:r>
            <a:endParaRPr>
              <a:solidFill>
                <a:schemeClr val="dk1"/>
              </a:solidFill>
              <a:latin typeface="Verdana"/>
              <a:ea typeface="Verdana"/>
              <a:cs typeface="Verdana"/>
              <a:sym typeface="Verdana"/>
            </a:endParaRPr>
          </a:p>
        </p:txBody>
      </p:sp>
      <p:sp>
        <p:nvSpPr>
          <p:cNvPr id="543" name="Google Shape;543;p4"/>
          <p:cNvSpPr txBox="1"/>
          <p:nvPr>
            <p:ph idx="1" type="body"/>
          </p:nvPr>
        </p:nvSpPr>
        <p:spPr>
          <a:xfrm>
            <a:off x="457200" y="1229100"/>
            <a:ext cx="7362000" cy="4347300"/>
          </a:xfrm>
          <a:prstGeom prst="rect">
            <a:avLst/>
          </a:prstGeom>
          <a:noFill/>
          <a:ln>
            <a:noFill/>
          </a:ln>
        </p:spPr>
        <p:txBody>
          <a:bodyPr anchorCtr="0" anchor="t" bIns="45700" lIns="0" spcFirstLastPara="1" rIns="91425" wrap="square" tIns="45700">
            <a:normAutofit/>
          </a:bodyPr>
          <a:lstStyle/>
          <a:p>
            <a:pPr indent="-342900" lvl="0" marL="457200" rtl="0" algn="l">
              <a:lnSpc>
                <a:spcPct val="115000"/>
              </a:lnSpc>
              <a:spcBef>
                <a:spcPts val="1000"/>
              </a:spcBef>
              <a:spcAft>
                <a:spcPts val="0"/>
              </a:spcAft>
              <a:buSzPts val="1800"/>
              <a:buChar char="●"/>
            </a:pPr>
            <a:r>
              <a:rPr lang="en-US" sz="2700">
                <a:solidFill>
                  <a:schemeClr val="dk1"/>
                </a:solidFill>
                <a:latin typeface="Verdana"/>
                <a:ea typeface="Verdana"/>
                <a:cs typeface="Verdana"/>
                <a:sym typeface="Verdana"/>
              </a:rPr>
              <a:t>VALOR® y The Arc of California no pueden brindar asesoramiento legal</a:t>
            </a:r>
            <a:br>
              <a:rPr lang="en-US" sz="2700">
                <a:solidFill>
                  <a:schemeClr val="dk1"/>
                </a:solidFill>
                <a:latin typeface="Verdana"/>
                <a:ea typeface="Verdana"/>
                <a:cs typeface="Verdana"/>
                <a:sym typeface="Verdana"/>
              </a:rPr>
            </a:br>
            <a:r>
              <a:rPr lang="en-US" sz="2700">
                <a:solidFill>
                  <a:schemeClr val="dk1"/>
                </a:solidFill>
                <a:latin typeface="Verdana"/>
                <a:ea typeface="Verdana"/>
                <a:cs typeface="Verdana"/>
                <a:sym typeface="Verdana"/>
              </a:rPr>
              <a:t>Las personas que buscan asesoramiento legal deben consultar a un abogado </a:t>
            </a:r>
            <a:br>
              <a:rPr lang="en-US" sz="2700">
                <a:solidFill>
                  <a:schemeClr val="dk1"/>
                </a:solidFill>
                <a:latin typeface="Verdana"/>
                <a:ea typeface="Verdana"/>
                <a:cs typeface="Verdana"/>
                <a:sym typeface="Verdana"/>
              </a:rPr>
            </a:br>
            <a:r>
              <a:rPr lang="en-US" sz="2700">
                <a:solidFill>
                  <a:schemeClr val="dk1"/>
                </a:solidFill>
                <a:latin typeface="Verdana"/>
                <a:ea typeface="Verdana"/>
                <a:cs typeface="Verdana"/>
                <a:sym typeface="Verdana"/>
              </a:rPr>
              <a:t>Familiarícese con las políticas y procedimientos de su agencia sobre la presentación obligatoria de informes</a:t>
            </a:r>
            <a:endParaRPr sz="2700">
              <a:solidFill>
                <a:schemeClr val="dk1"/>
              </a:solidFill>
              <a:latin typeface="Verdana"/>
              <a:ea typeface="Verdana"/>
              <a:cs typeface="Verdana"/>
              <a:sym typeface="Verdana"/>
            </a:endParaRPr>
          </a:p>
        </p:txBody>
      </p:sp>
      <p:pic>
        <p:nvPicPr>
          <p:cNvPr id="544" name="Google Shape;544;p4"/>
          <p:cNvPicPr preferRelativeResize="0"/>
          <p:nvPr/>
        </p:nvPicPr>
        <p:blipFill rotWithShape="1">
          <a:blip r:embed="rId3">
            <a:alphaModFix/>
          </a:blip>
          <a:srcRect b="0" l="0" r="0" t="0"/>
          <a:stretch/>
        </p:blipFill>
        <p:spPr>
          <a:xfrm>
            <a:off x="8350250" y="152400"/>
            <a:ext cx="2470149" cy="37052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5"/>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highlight>
                  <a:srgbClr val="FFFFFF"/>
                </a:highlight>
                <a:latin typeface="Verdana"/>
                <a:ea typeface="Verdana"/>
                <a:cs typeface="Verdana"/>
                <a:sym typeface="Verdana"/>
              </a:rPr>
              <a:t>Ableísmo </a:t>
            </a:r>
            <a:endParaRPr>
              <a:solidFill>
                <a:schemeClr val="dk1"/>
              </a:solidFill>
              <a:highlight>
                <a:srgbClr val="FFFFFF"/>
              </a:highlight>
              <a:latin typeface="Verdana"/>
              <a:ea typeface="Verdana"/>
              <a:cs typeface="Verdana"/>
              <a:sym typeface="Verdana"/>
            </a:endParaRPr>
          </a:p>
        </p:txBody>
      </p:sp>
      <p:pic>
        <p:nvPicPr>
          <p:cNvPr id="742" name="Google Shape;742;p35"/>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
        <p:nvSpPr>
          <p:cNvPr id="743" name="Google Shape;743;p35"/>
          <p:cNvSpPr txBox="1"/>
          <p:nvPr/>
        </p:nvSpPr>
        <p:spPr>
          <a:xfrm>
            <a:off x="457200" y="1297750"/>
            <a:ext cx="9909000" cy="80916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029" u="none" cap="none" strike="noStrike">
                <a:solidFill>
                  <a:schemeClr val="dk1"/>
                </a:solidFill>
                <a:latin typeface="Verdana"/>
                <a:ea typeface="Verdana"/>
                <a:cs typeface="Verdana"/>
                <a:sym typeface="Verdana"/>
              </a:rPr>
              <a:t>Físico: formas en que el ableísmo aparece en espacios físicos</a:t>
            </a:r>
            <a:br>
              <a:rPr b="0" i="0" lang="en-US" sz="2029" u="none" cap="none" strike="noStrike">
                <a:solidFill>
                  <a:schemeClr val="dk1"/>
                </a:solidFill>
                <a:latin typeface="Verdana"/>
                <a:ea typeface="Verdana"/>
                <a:cs typeface="Verdana"/>
                <a:sym typeface="Verdana"/>
              </a:rPr>
            </a:br>
            <a:r>
              <a:rPr b="0" i="0" lang="en-US" sz="2029" u="none" cap="none" strike="noStrike">
                <a:solidFill>
                  <a:schemeClr val="dk1"/>
                </a:solidFill>
                <a:latin typeface="Verdana"/>
                <a:ea typeface="Verdana"/>
                <a:cs typeface="Verdana"/>
                <a:sym typeface="Verdana"/>
              </a:rPr>
              <a:t>¿Cuáles son algunas de las barreras físicas para la accesibilidad?</a:t>
            </a:r>
            <a:endParaRPr b="0" i="0" sz="1400" u="none" cap="none" strike="noStrike">
              <a:solidFill>
                <a:schemeClr val="dk1"/>
              </a:solidFill>
              <a:latin typeface="Calibri"/>
              <a:ea typeface="Calibri"/>
              <a:cs typeface="Calibri"/>
              <a:sym typeface="Calibri"/>
            </a:endParaRPr>
          </a:p>
        </p:txBody>
      </p:sp>
      <p:pic>
        <p:nvPicPr>
          <p:cNvPr id="744" name="Google Shape;744;p35"/>
          <p:cNvPicPr preferRelativeResize="0"/>
          <p:nvPr/>
        </p:nvPicPr>
        <p:blipFill rotWithShape="1">
          <a:blip r:embed="rId4">
            <a:alphaModFix/>
          </a:blip>
          <a:srcRect b="0" l="13239" r="0" t="19801"/>
          <a:stretch/>
        </p:blipFill>
        <p:spPr>
          <a:xfrm>
            <a:off x="2564950" y="2571850"/>
            <a:ext cx="1997524" cy="2774374"/>
          </a:xfrm>
          <a:prstGeom prst="rect">
            <a:avLst/>
          </a:prstGeom>
          <a:noFill/>
          <a:ln>
            <a:noFill/>
          </a:ln>
        </p:spPr>
      </p:pic>
      <p:pic>
        <p:nvPicPr>
          <p:cNvPr id="745" name="Google Shape;745;p35"/>
          <p:cNvPicPr preferRelativeResize="0"/>
          <p:nvPr/>
        </p:nvPicPr>
        <p:blipFill rotWithShape="1">
          <a:blip r:embed="rId5">
            <a:alphaModFix/>
          </a:blip>
          <a:srcRect b="0" l="0" r="0" t="0"/>
          <a:stretch/>
        </p:blipFill>
        <p:spPr>
          <a:xfrm>
            <a:off x="246800" y="2571850"/>
            <a:ext cx="2079422" cy="2774374"/>
          </a:xfrm>
          <a:prstGeom prst="rect">
            <a:avLst/>
          </a:prstGeom>
          <a:noFill/>
          <a:ln>
            <a:noFill/>
          </a:ln>
        </p:spPr>
      </p:pic>
      <p:pic>
        <p:nvPicPr>
          <p:cNvPr id="746" name="Google Shape;746;p35"/>
          <p:cNvPicPr preferRelativeResize="0"/>
          <p:nvPr/>
        </p:nvPicPr>
        <p:blipFill rotWithShape="1">
          <a:blip r:embed="rId6">
            <a:alphaModFix/>
          </a:blip>
          <a:srcRect b="0" l="0" r="0" t="0"/>
          <a:stretch/>
        </p:blipFill>
        <p:spPr>
          <a:xfrm>
            <a:off x="4801200" y="2571850"/>
            <a:ext cx="1849121" cy="2774374"/>
          </a:xfrm>
          <a:prstGeom prst="rect">
            <a:avLst/>
          </a:prstGeom>
          <a:noFill/>
          <a:ln>
            <a:noFill/>
          </a:ln>
        </p:spPr>
      </p:pic>
      <p:pic>
        <p:nvPicPr>
          <p:cNvPr id="747" name="Google Shape;747;p35"/>
          <p:cNvPicPr preferRelativeResize="0"/>
          <p:nvPr/>
        </p:nvPicPr>
        <p:blipFill rotWithShape="1">
          <a:blip r:embed="rId7">
            <a:alphaModFix/>
          </a:blip>
          <a:srcRect b="0" l="0" r="0" t="0"/>
          <a:stretch/>
        </p:blipFill>
        <p:spPr>
          <a:xfrm>
            <a:off x="6889046" y="2571850"/>
            <a:ext cx="3764680" cy="25091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36"/>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Ableísmo </a:t>
            </a:r>
            <a:endParaRPr>
              <a:solidFill>
                <a:schemeClr val="dk1"/>
              </a:solidFill>
              <a:latin typeface="Verdana"/>
              <a:ea typeface="Verdana"/>
              <a:cs typeface="Verdana"/>
              <a:sym typeface="Verdana"/>
            </a:endParaRPr>
          </a:p>
        </p:txBody>
      </p:sp>
      <p:pic>
        <p:nvPicPr>
          <p:cNvPr id="753" name="Google Shape;753;p36"/>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
        <p:nvSpPr>
          <p:cNvPr id="754" name="Google Shape;754;p36"/>
          <p:cNvSpPr txBox="1"/>
          <p:nvPr/>
        </p:nvSpPr>
        <p:spPr>
          <a:xfrm>
            <a:off x="457200" y="1327850"/>
            <a:ext cx="9986100" cy="112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029" u="none" cap="none" strike="noStrike">
                <a:solidFill>
                  <a:schemeClr val="dk1"/>
                </a:solidFill>
                <a:latin typeface="Verdana"/>
                <a:ea typeface="Verdana"/>
                <a:cs typeface="Verdana"/>
                <a:sym typeface="Verdana"/>
              </a:rPr>
              <a:t>Personal: creencias, actitudes, lenguaje y comportamientos negativos o dañinos.</a:t>
            </a:r>
            <a:r>
              <a:rPr lang="en-US" sz="2029">
                <a:solidFill>
                  <a:schemeClr val="dk1"/>
                </a:solidFill>
                <a:latin typeface="Verdana"/>
                <a:ea typeface="Verdana"/>
                <a:cs typeface="Verdana"/>
                <a:sym typeface="Verdana"/>
              </a:rPr>
              <a:t> </a:t>
            </a:r>
            <a:r>
              <a:rPr b="0" i="0" lang="en-US" sz="2029" u="none" cap="none" strike="noStrike">
                <a:solidFill>
                  <a:schemeClr val="dk1"/>
                </a:solidFill>
                <a:latin typeface="Verdana"/>
                <a:ea typeface="Verdana"/>
                <a:cs typeface="Verdana"/>
                <a:sym typeface="Verdana"/>
              </a:rPr>
              <a:t>¿Cuáles son algunas de las formas en que has visto ableísmo ¿Demostrado?</a:t>
            </a:r>
            <a:endParaRPr b="0" i="0" sz="1400" u="none" cap="none" strike="noStrike">
              <a:solidFill>
                <a:schemeClr val="dk1"/>
              </a:solidFill>
              <a:latin typeface="Calibri"/>
              <a:ea typeface="Calibri"/>
              <a:cs typeface="Calibri"/>
              <a:sym typeface="Calibri"/>
            </a:endParaRPr>
          </a:p>
        </p:txBody>
      </p:sp>
      <p:pic>
        <p:nvPicPr>
          <p:cNvPr id="755" name="Google Shape;755;p36"/>
          <p:cNvPicPr preferRelativeResize="0"/>
          <p:nvPr/>
        </p:nvPicPr>
        <p:blipFill rotWithShape="1">
          <a:blip r:embed="rId4">
            <a:alphaModFix/>
          </a:blip>
          <a:srcRect b="0" l="0" r="0" t="0"/>
          <a:stretch/>
        </p:blipFill>
        <p:spPr>
          <a:xfrm>
            <a:off x="1403400" y="3041500"/>
            <a:ext cx="3789302" cy="2525574"/>
          </a:xfrm>
          <a:prstGeom prst="rect">
            <a:avLst/>
          </a:prstGeom>
          <a:noFill/>
          <a:ln>
            <a:noFill/>
          </a:ln>
        </p:spPr>
      </p:pic>
      <p:pic>
        <p:nvPicPr>
          <p:cNvPr id="756" name="Google Shape;756;p36"/>
          <p:cNvPicPr preferRelativeResize="0"/>
          <p:nvPr/>
        </p:nvPicPr>
        <p:blipFill rotWithShape="1">
          <a:blip r:embed="rId5">
            <a:alphaModFix/>
          </a:blip>
          <a:srcRect b="0" l="0" r="0" t="0"/>
          <a:stretch/>
        </p:blipFill>
        <p:spPr>
          <a:xfrm>
            <a:off x="5616525" y="2467437"/>
            <a:ext cx="3789302" cy="25255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37"/>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Ableísmo </a:t>
            </a:r>
            <a:endParaRPr>
              <a:solidFill>
                <a:schemeClr val="dk1"/>
              </a:solidFill>
              <a:latin typeface="Verdana"/>
              <a:ea typeface="Verdana"/>
              <a:cs typeface="Verdana"/>
              <a:sym typeface="Verdana"/>
            </a:endParaRPr>
          </a:p>
        </p:txBody>
      </p:sp>
      <p:pic>
        <p:nvPicPr>
          <p:cNvPr id="762" name="Google Shape;762;p37"/>
          <p:cNvPicPr preferRelativeResize="0"/>
          <p:nvPr/>
        </p:nvPicPr>
        <p:blipFill rotWithShape="1">
          <a:blip r:embed="rId3">
            <a:alphaModFix/>
          </a:blip>
          <a:srcRect b="0" l="0" r="0" t="0"/>
          <a:stretch/>
        </p:blipFill>
        <p:spPr>
          <a:xfrm>
            <a:off x="7450800" y="5233425"/>
            <a:ext cx="1235800" cy="779400"/>
          </a:xfrm>
          <a:prstGeom prst="rect">
            <a:avLst/>
          </a:prstGeom>
          <a:noFill/>
          <a:ln>
            <a:noFill/>
          </a:ln>
        </p:spPr>
      </p:pic>
      <p:sp>
        <p:nvSpPr>
          <p:cNvPr id="763" name="Google Shape;763;p37"/>
          <p:cNvSpPr txBox="1"/>
          <p:nvPr/>
        </p:nvSpPr>
        <p:spPr>
          <a:xfrm>
            <a:off x="457200" y="1286375"/>
            <a:ext cx="9909000" cy="112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029" u="none" cap="none" strike="noStrike">
                <a:solidFill>
                  <a:schemeClr val="dk1"/>
                </a:solidFill>
                <a:latin typeface="Verdana"/>
                <a:ea typeface="Verdana"/>
                <a:cs typeface="Verdana"/>
                <a:sym typeface="Verdana"/>
              </a:rPr>
              <a:t>Sistémico: cómo las políticas, los procedimientos y las leyes contribuyen a la inequidad</a:t>
            </a:r>
            <a:r>
              <a:rPr lang="en-US" sz="2029">
                <a:solidFill>
                  <a:schemeClr val="dk1"/>
                </a:solidFill>
                <a:latin typeface="Verdana"/>
                <a:ea typeface="Verdana"/>
                <a:cs typeface="Verdana"/>
                <a:sym typeface="Verdana"/>
              </a:rPr>
              <a:t>. </a:t>
            </a:r>
            <a:r>
              <a:rPr b="0" i="0" lang="en-US" sz="2029" u="none" cap="none" strike="noStrike">
                <a:solidFill>
                  <a:schemeClr val="dk1"/>
                </a:solidFill>
                <a:latin typeface="Verdana"/>
                <a:ea typeface="Verdana"/>
                <a:cs typeface="Verdana"/>
                <a:sym typeface="Verdana"/>
              </a:rPr>
              <a:t>¿Cuáles son algunos ejemplos que ha visto de inequidad en todo el sistema?</a:t>
            </a:r>
            <a:endParaRPr b="0" i="0" sz="1400" u="none" cap="none" strike="noStrike">
              <a:solidFill>
                <a:schemeClr val="dk1"/>
              </a:solidFill>
              <a:latin typeface="Calibri"/>
              <a:ea typeface="Calibri"/>
              <a:cs typeface="Calibri"/>
              <a:sym typeface="Calibri"/>
            </a:endParaRPr>
          </a:p>
        </p:txBody>
      </p:sp>
      <p:pic>
        <p:nvPicPr>
          <p:cNvPr id="764" name="Google Shape;764;p37"/>
          <p:cNvPicPr preferRelativeResize="0"/>
          <p:nvPr/>
        </p:nvPicPr>
        <p:blipFill rotWithShape="1">
          <a:blip r:embed="rId4">
            <a:alphaModFix/>
          </a:blip>
          <a:srcRect b="0" l="0" r="0" t="0"/>
          <a:stretch/>
        </p:blipFill>
        <p:spPr>
          <a:xfrm>
            <a:off x="790175" y="2795050"/>
            <a:ext cx="3294950" cy="2196101"/>
          </a:xfrm>
          <a:prstGeom prst="rect">
            <a:avLst/>
          </a:prstGeom>
          <a:noFill/>
          <a:ln>
            <a:noFill/>
          </a:ln>
        </p:spPr>
      </p:pic>
      <p:pic>
        <p:nvPicPr>
          <p:cNvPr id="765" name="Google Shape;765;p37"/>
          <p:cNvPicPr preferRelativeResize="0"/>
          <p:nvPr/>
        </p:nvPicPr>
        <p:blipFill rotWithShape="1">
          <a:blip r:embed="rId5">
            <a:alphaModFix/>
          </a:blip>
          <a:srcRect b="0" l="0" r="0" t="0"/>
          <a:stretch/>
        </p:blipFill>
        <p:spPr>
          <a:xfrm>
            <a:off x="6887688" y="2795050"/>
            <a:ext cx="3294956" cy="2196101"/>
          </a:xfrm>
          <a:prstGeom prst="rect">
            <a:avLst/>
          </a:prstGeom>
          <a:noFill/>
          <a:ln>
            <a:noFill/>
          </a:ln>
        </p:spPr>
      </p:pic>
      <p:pic>
        <p:nvPicPr>
          <p:cNvPr id="766" name="Google Shape;766;p37"/>
          <p:cNvPicPr preferRelativeResize="0"/>
          <p:nvPr/>
        </p:nvPicPr>
        <p:blipFill rotWithShape="1">
          <a:blip r:embed="rId6">
            <a:alphaModFix/>
          </a:blip>
          <a:srcRect b="0" l="0" r="0" t="0"/>
          <a:stretch/>
        </p:blipFill>
        <p:spPr>
          <a:xfrm>
            <a:off x="4462538" y="2669775"/>
            <a:ext cx="2047732" cy="30723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39"/>
          <p:cNvPicPr preferRelativeResize="0"/>
          <p:nvPr/>
        </p:nvPicPr>
        <p:blipFill rotWithShape="1">
          <a:blip r:embed="rId3">
            <a:alphaModFix/>
          </a:blip>
          <a:srcRect b="0" l="0" r="0" t="10586"/>
          <a:stretch/>
        </p:blipFill>
        <p:spPr>
          <a:xfrm>
            <a:off x="2639100" y="1238374"/>
            <a:ext cx="5528249" cy="4116250"/>
          </a:xfrm>
          <a:prstGeom prst="rect">
            <a:avLst/>
          </a:prstGeom>
          <a:noFill/>
          <a:ln>
            <a:noFill/>
          </a:ln>
        </p:spPr>
      </p:pic>
      <p:pic>
        <p:nvPicPr>
          <p:cNvPr id="772" name="Google Shape;772;p39"/>
          <p:cNvPicPr preferRelativeResize="0"/>
          <p:nvPr/>
        </p:nvPicPr>
        <p:blipFill rotWithShape="1">
          <a:blip r:embed="rId4">
            <a:alphaModFix amt="34000"/>
          </a:blip>
          <a:srcRect b="25165" l="0" r="0" t="0"/>
          <a:stretch/>
        </p:blipFill>
        <p:spPr>
          <a:xfrm>
            <a:off x="0" y="1837825"/>
            <a:ext cx="10972800" cy="3369450"/>
          </a:xfrm>
          <a:prstGeom prst="rect">
            <a:avLst/>
          </a:prstGeom>
          <a:noFill/>
          <a:ln>
            <a:noFill/>
          </a:ln>
        </p:spPr>
      </p:pic>
      <p:sp>
        <p:nvSpPr>
          <p:cNvPr id="773" name="Google Shape;773;p39"/>
          <p:cNvSpPr txBox="1"/>
          <p:nvPr>
            <p:ph type="title"/>
          </p:nvPr>
        </p:nvSpPr>
        <p:spPr>
          <a:xfrm>
            <a:off x="457200" y="457200"/>
            <a:ext cx="10058400" cy="1089489"/>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El Suelo y las Semillas de las Causas Fundamentales</a:t>
            </a:r>
            <a:endParaRPr>
              <a:solidFill>
                <a:schemeClr val="dk1"/>
              </a:solidFill>
              <a:latin typeface="Verdana"/>
              <a:ea typeface="Verdana"/>
              <a:cs typeface="Verdana"/>
              <a:sym typeface="Verdana"/>
            </a:endParaRPr>
          </a:p>
        </p:txBody>
      </p:sp>
      <p:sp>
        <p:nvSpPr>
          <p:cNvPr id="774" name="Google Shape;774;p39"/>
          <p:cNvSpPr txBox="1"/>
          <p:nvPr/>
        </p:nvSpPr>
        <p:spPr>
          <a:xfrm>
            <a:off x="4622700" y="2181525"/>
            <a:ext cx="1727400" cy="5850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lang="en-US" sz="2600">
                <a:solidFill>
                  <a:schemeClr val="lt1"/>
                </a:solidFill>
                <a:highlight>
                  <a:srgbClr val="89C63C"/>
                </a:highlight>
              </a:rPr>
              <a:t>Síntomas</a:t>
            </a:r>
            <a:endParaRPr sz="3020">
              <a:solidFill>
                <a:schemeClr val="lt1"/>
              </a:solidFill>
              <a:highlight>
                <a:srgbClr val="89C63C"/>
              </a:highlight>
              <a:latin typeface="Calibri"/>
              <a:ea typeface="Calibri"/>
              <a:cs typeface="Calibri"/>
              <a:sym typeface="Calibri"/>
            </a:endParaRPr>
          </a:p>
        </p:txBody>
      </p:sp>
      <p:sp>
        <p:nvSpPr>
          <p:cNvPr id="775" name="Google Shape;775;p39"/>
          <p:cNvSpPr txBox="1"/>
          <p:nvPr/>
        </p:nvSpPr>
        <p:spPr>
          <a:xfrm>
            <a:off x="6568025" y="3534625"/>
            <a:ext cx="948300" cy="57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20">
                <a:solidFill>
                  <a:schemeClr val="dk1"/>
                </a:solidFill>
                <a:highlight>
                  <a:srgbClr val="C8BFB9"/>
                </a:highlight>
                <a:latin typeface="Calibri"/>
                <a:ea typeface="Calibri"/>
                <a:cs typeface="Calibri"/>
                <a:sym typeface="Calibri"/>
              </a:rPr>
              <a:t>causa</a:t>
            </a:r>
            <a:endParaRPr sz="2520">
              <a:solidFill>
                <a:schemeClr val="dk1"/>
              </a:solidFill>
              <a:highlight>
                <a:srgbClr val="C8BFB9"/>
              </a:highlight>
              <a:latin typeface="Calibri"/>
              <a:ea typeface="Calibri"/>
              <a:cs typeface="Calibri"/>
              <a:sym typeface="Calibri"/>
            </a:endParaRPr>
          </a:p>
        </p:txBody>
      </p:sp>
      <p:sp>
        <p:nvSpPr>
          <p:cNvPr id="776" name="Google Shape;776;p39"/>
          <p:cNvSpPr txBox="1"/>
          <p:nvPr/>
        </p:nvSpPr>
        <p:spPr>
          <a:xfrm>
            <a:off x="4539525" y="3580825"/>
            <a:ext cx="1727400" cy="48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20">
                <a:solidFill>
                  <a:schemeClr val="lt1"/>
                </a:solidFill>
                <a:highlight>
                  <a:srgbClr val="7F1B50"/>
                </a:highlight>
                <a:latin typeface="Calibri"/>
                <a:ea typeface="Calibri"/>
                <a:cs typeface="Calibri"/>
                <a:sym typeface="Calibri"/>
              </a:rPr>
              <a:t>PROBLEMA</a:t>
            </a:r>
            <a:endParaRPr sz="1920">
              <a:solidFill>
                <a:schemeClr val="lt1"/>
              </a:solidFill>
              <a:highlight>
                <a:srgbClr val="7F1B50"/>
              </a:highlight>
              <a:latin typeface="Calibri"/>
              <a:ea typeface="Calibri"/>
              <a:cs typeface="Calibri"/>
              <a:sym typeface="Calibri"/>
            </a:endParaRPr>
          </a:p>
        </p:txBody>
      </p:sp>
      <p:sp>
        <p:nvSpPr>
          <p:cNvPr id="777" name="Google Shape;777;p39"/>
          <p:cNvSpPr txBox="1"/>
          <p:nvPr/>
        </p:nvSpPr>
        <p:spPr>
          <a:xfrm>
            <a:off x="3775750" y="4239725"/>
            <a:ext cx="948300" cy="57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20">
                <a:solidFill>
                  <a:schemeClr val="dk1"/>
                </a:solidFill>
                <a:highlight>
                  <a:srgbClr val="C8BFB9"/>
                </a:highlight>
                <a:latin typeface="Calibri"/>
                <a:ea typeface="Calibri"/>
                <a:cs typeface="Calibri"/>
                <a:sym typeface="Calibri"/>
              </a:rPr>
              <a:t>causa</a:t>
            </a:r>
            <a:endParaRPr sz="2520">
              <a:solidFill>
                <a:schemeClr val="dk1"/>
              </a:solidFill>
              <a:highlight>
                <a:srgbClr val="C8BFB9"/>
              </a:highlight>
              <a:latin typeface="Calibri"/>
              <a:ea typeface="Calibri"/>
              <a:cs typeface="Calibri"/>
              <a:sym typeface="Calibri"/>
            </a:endParaRPr>
          </a:p>
        </p:txBody>
      </p:sp>
      <p:sp>
        <p:nvSpPr>
          <p:cNvPr id="778" name="Google Shape;778;p39"/>
          <p:cNvSpPr txBox="1"/>
          <p:nvPr/>
        </p:nvSpPr>
        <p:spPr>
          <a:xfrm>
            <a:off x="3406575" y="3340325"/>
            <a:ext cx="948300" cy="57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20">
                <a:solidFill>
                  <a:schemeClr val="dk1"/>
                </a:solidFill>
                <a:highlight>
                  <a:srgbClr val="C8BFB9"/>
                </a:highlight>
                <a:latin typeface="Calibri"/>
                <a:ea typeface="Calibri"/>
                <a:cs typeface="Calibri"/>
                <a:sym typeface="Calibri"/>
              </a:rPr>
              <a:t>causa</a:t>
            </a:r>
            <a:endParaRPr sz="2520">
              <a:solidFill>
                <a:schemeClr val="dk1"/>
              </a:solidFill>
              <a:highlight>
                <a:srgbClr val="C8BFB9"/>
              </a:highlight>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40"/>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Ableísmo y Salud Sexual</a:t>
            </a:r>
            <a:endParaRPr>
              <a:solidFill>
                <a:schemeClr val="dk1"/>
              </a:solidFill>
              <a:latin typeface="Verdana"/>
              <a:ea typeface="Verdana"/>
              <a:cs typeface="Verdana"/>
              <a:sym typeface="Verdana"/>
            </a:endParaRPr>
          </a:p>
        </p:txBody>
      </p:sp>
      <p:sp>
        <p:nvSpPr>
          <p:cNvPr id="784" name="Google Shape;784;p40"/>
          <p:cNvSpPr txBox="1"/>
          <p:nvPr/>
        </p:nvSpPr>
        <p:spPr>
          <a:xfrm>
            <a:off x="674700" y="1301875"/>
            <a:ext cx="10036500" cy="4045200"/>
          </a:xfrm>
          <a:prstGeom prst="rect">
            <a:avLst/>
          </a:prstGeom>
          <a:noFill/>
          <a:ln>
            <a:noFill/>
          </a:ln>
        </p:spPr>
        <p:txBody>
          <a:bodyPr anchorCtr="0" anchor="t" bIns="91425" lIns="91425" spcFirstLastPara="1" rIns="91425" wrap="square" tIns="91425">
            <a:spAutoFit/>
          </a:bodyPr>
          <a:lstStyle/>
          <a:p>
            <a:pPr indent="-388620" lvl="0" marL="457200" rtl="0" algn="l">
              <a:spcBef>
                <a:spcPts val="0"/>
              </a:spcBef>
              <a:spcAft>
                <a:spcPts val="0"/>
              </a:spcAft>
              <a:buClr>
                <a:schemeClr val="dk1"/>
              </a:buClr>
              <a:buSzPts val="2520"/>
              <a:buFont typeface="Verdana"/>
              <a:buChar char="●"/>
            </a:pPr>
            <a:r>
              <a:rPr lang="en-US" sz="2520">
                <a:solidFill>
                  <a:schemeClr val="dk1"/>
                </a:solidFill>
                <a:latin typeface="Verdana"/>
                <a:ea typeface="Verdana"/>
                <a:cs typeface="Verdana"/>
                <a:sym typeface="Verdana"/>
              </a:rPr>
              <a:t>Excluidas de las clases de salud u otras oportunidades de educación sexual</a:t>
            </a:r>
            <a:endParaRPr sz="2520">
              <a:solidFill>
                <a:schemeClr val="dk1"/>
              </a:solidFill>
              <a:latin typeface="Verdana"/>
              <a:ea typeface="Verdana"/>
              <a:cs typeface="Verdana"/>
              <a:sym typeface="Verdana"/>
            </a:endParaRPr>
          </a:p>
          <a:p>
            <a:pPr indent="-388619" lvl="1" marL="914400" rtl="0" algn="l">
              <a:spcBef>
                <a:spcPts val="0"/>
              </a:spcBef>
              <a:spcAft>
                <a:spcPts val="0"/>
              </a:spcAft>
              <a:buClr>
                <a:schemeClr val="dk1"/>
              </a:buClr>
              <a:buSzPts val="2520"/>
              <a:buFont typeface="Verdana"/>
              <a:buChar char="○"/>
            </a:pPr>
            <a:r>
              <a:rPr lang="en-US" sz="2520">
                <a:solidFill>
                  <a:schemeClr val="dk1"/>
                </a:solidFill>
                <a:latin typeface="Verdana"/>
                <a:ea typeface="Verdana"/>
                <a:cs typeface="Verdana"/>
                <a:sym typeface="Verdana"/>
              </a:rPr>
              <a:t>el currículo es inaccesible</a:t>
            </a:r>
            <a:endParaRPr sz="2520">
              <a:solidFill>
                <a:schemeClr val="dk1"/>
              </a:solidFill>
              <a:latin typeface="Verdana"/>
              <a:ea typeface="Verdana"/>
              <a:cs typeface="Verdana"/>
              <a:sym typeface="Verdana"/>
            </a:endParaRPr>
          </a:p>
          <a:p>
            <a:pPr indent="-388619" lvl="1" marL="914400" rtl="0" algn="l">
              <a:spcBef>
                <a:spcPts val="0"/>
              </a:spcBef>
              <a:spcAft>
                <a:spcPts val="0"/>
              </a:spcAft>
              <a:buClr>
                <a:schemeClr val="dk1"/>
              </a:buClr>
              <a:buSzPts val="2520"/>
              <a:buFont typeface="Verdana"/>
              <a:buChar char="○"/>
            </a:pPr>
            <a:r>
              <a:rPr lang="en-US" sz="2520">
                <a:solidFill>
                  <a:schemeClr val="dk1"/>
                </a:solidFill>
                <a:latin typeface="Verdana"/>
                <a:ea typeface="Verdana"/>
                <a:cs typeface="Verdana"/>
                <a:sym typeface="Verdana"/>
              </a:rPr>
              <a:t>no representa a las personas con discapacidades</a:t>
            </a:r>
            <a:endParaRPr sz="2520">
              <a:solidFill>
                <a:schemeClr val="dk1"/>
              </a:solidFill>
              <a:latin typeface="Verdana"/>
              <a:ea typeface="Verdana"/>
              <a:cs typeface="Verdana"/>
              <a:sym typeface="Verdana"/>
            </a:endParaRPr>
          </a:p>
          <a:p>
            <a:pPr indent="-387350" lvl="0" marL="457200" rtl="0" algn="l">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"Mente de un niño" </a:t>
            </a:r>
            <a:endParaRPr sz="2500">
              <a:solidFill>
                <a:schemeClr val="dk1"/>
              </a:solidFill>
              <a:latin typeface="Verdana"/>
              <a:ea typeface="Verdana"/>
              <a:cs typeface="Verdana"/>
              <a:sym typeface="Verdana"/>
            </a:endParaRPr>
          </a:p>
          <a:p>
            <a:pPr indent="-387350" lvl="0" marL="457200" rtl="0" algn="l">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Incapaces de sentir sentimientos sexuales, tener relaciones sexuales, y/o ser parte de una relación romántica</a:t>
            </a:r>
            <a:endParaRPr sz="2500">
              <a:solidFill>
                <a:schemeClr val="dk1"/>
              </a:solidFill>
              <a:latin typeface="Verdana"/>
              <a:ea typeface="Verdana"/>
              <a:cs typeface="Verdana"/>
              <a:sym typeface="Verdana"/>
            </a:endParaRPr>
          </a:p>
          <a:p>
            <a:pPr indent="-387350" lvl="0" marL="457200" rtl="0" algn="l">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No empleados como profesores de educación sexual</a:t>
            </a:r>
            <a:endParaRPr sz="2500">
              <a:solidFill>
                <a:schemeClr val="dk1"/>
              </a:solidFill>
              <a:latin typeface="Verdana"/>
              <a:ea typeface="Verdana"/>
              <a:cs typeface="Verdana"/>
              <a:sym typeface="Verdana"/>
            </a:endParaRPr>
          </a:p>
          <a:p>
            <a:pPr indent="-387350" lvl="0" marL="457200" rtl="0" algn="l">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No en posiciones de poder que hacen políticas.</a:t>
            </a:r>
            <a:endParaRPr sz="2500">
              <a:solidFill>
                <a:schemeClr val="dk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41"/>
          <p:cNvSpPr txBox="1"/>
          <p:nvPr>
            <p:ph type="title"/>
          </p:nvPr>
        </p:nvSpPr>
        <p:spPr>
          <a:xfrm>
            <a:off x="457200" y="457200"/>
            <a:ext cx="10058400" cy="10896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Capacitismo en el Movimiento Contra la Violencia Sexual</a:t>
            </a:r>
            <a:endParaRPr>
              <a:solidFill>
                <a:schemeClr val="dk1"/>
              </a:solidFill>
              <a:latin typeface="Verdana"/>
              <a:ea typeface="Verdana"/>
              <a:cs typeface="Verdana"/>
              <a:sym typeface="Verdana"/>
            </a:endParaRPr>
          </a:p>
        </p:txBody>
      </p:sp>
      <p:sp>
        <p:nvSpPr>
          <p:cNvPr id="790" name="Google Shape;790;p41"/>
          <p:cNvSpPr txBox="1"/>
          <p:nvPr/>
        </p:nvSpPr>
        <p:spPr>
          <a:xfrm>
            <a:off x="480150" y="1662125"/>
            <a:ext cx="10012500" cy="3814200"/>
          </a:xfrm>
          <a:prstGeom prst="rect">
            <a:avLst/>
          </a:prstGeom>
          <a:noFill/>
          <a:ln>
            <a:noFill/>
          </a:ln>
        </p:spPr>
        <p:txBody>
          <a:bodyPr anchorCtr="0" anchor="t" bIns="91425" lIns="91425" spcFirstLastPara="1" rIns="91425" wrap="square" tIns="91425">
            <a:spAutoFit/>
          </a:bodyPr>
          <a:lstStyle/>
          <a:p>
            <a:pPr indent="-394970" lvl="0" marL="457200" rtl="0" algn="l">
              <a:spcBef>
                <a:spcPts val="0"/>
              </a:spcBef>
              <a:spcAft>
                <a:spcPts val="0"/>
              </a:spcAft>
              <a:buClr>
                <a:schemeClr val="dk1"/>
              </a:buClr>
              <a:buSzPts val="2620"/>
              <a:buFont typeface="Verdana"/>
              <a:buChar char="●"/>
            </a:pPr>
            <a:r>
              <a:rPr lang="en-US" sz="2620">
                <a:solidFill>
                  <a:schemeClr val="dk1"/>
                </a:solidFill>
                <a:latin typeface="Verdana"/>
                <a:ea typeface="Verdana"/>
                <a:cs typeface="Verdana"/>
                <a:sym typeface="Verdana"/>
              </a:rPr>
              <a:t>Exámenes y servicios inaccesibles</a:t>
            </a:r>
            <a:endParaRPr sz="2620">
              <a:solidFill>
                <a:schemeClr val="dk1"/>
              </a:solidFill>
              <a:latin typeface="Verdana"/>
              <a:ea typeface="Verdana"/>
              <a:cs typeface="Verdana"/>
              <a:sym typeface="Verdana"/>
            </a:endParaRPr>
          </a:p>
          <a:p>
            <a:pPr indent="-394970" lvl="0" marL="457200" rtl="0" algn="l">
              <a:spcBef>
                <a:spcPts val="0"/>
              </a:spcBef>
              <a:spcAft>
                <a:spcPts val="0"/>
              </a:spcAft>
              <a:buClr>
                <a:schemeClr val="dk1"/>
              </a:buClr>
              <a:buSzPts val="2620"/>
              <a:buFont typeface="Verdana"/>
              <a:buChar char="●"/>
            </a:pPr>
            <a:r>
              <a:rPr lang="en-US" sz="2620">
                <a:solidFill>
                  <a:schemeClr val="dk1"/>
                </a:solidFill>
                <a:latin typeface="Verdana"/>
                <a:ea typeface="Verdana"/>
                <a:cs typeface="Verdana"/>
                <a:sym typeface="Verdana"/>
              </a:rPr>
              <a:t>Falta de educación sobre la discapacidad</a:t>
            </a:r>
            <a:endParaRPr sz="2620">
              <a:solidFill>
                <a:schemeClr val="dk1"/>
              </a:solidFill>
              <a:latin typeface="Verdana"/>
              <a:ea typeface="Verdana"/>
              <a:cs typeface="Verdana"/>
              <a:sym typeface="Verdana"/>
            </a:endParaRPr>
          </a:p>
          <a:p>
            <a:pPr indent="-394970" lvl="0" marL="457200" rtl="0" algn="l">
              <a:spcBef>
                <a:spcPts val="0"/>
              </a:spcBef>
              <a:spcAft>
                <a:spcPts val="0"/>
              </a:spcAft>
              <a:buClr>
                <a:schemeClr val="dk1"/>
              </a:buClr>
              <a:buSzPts val="2620"/>
              <a:buFont typeface="Verdana"/>
              <a:buChar char="●"/>
            </a:pPr>
            <a:r>
              <a:rPr lang="en-US" sz="2620">
                <a:solidFill>
                  <a:schemeClr val="dk1"/>
                </a:solidFill>
                <a:latin typeface="Verdana"/>
                <a:ea typeface="Verdana"/>
                <a:cs typeface="Verdana"/>
                <a:sym typeface="Verdana"/>
              </a:rPr>
              <a:t>Impactos del trauma y la discapacidad</a:t>
            </a:r>
            <a:endParaRPr sz="2620">
              <a:solidFill>
                <a:schemeClr val="dk1"/>
              </a:solidFill>
              <a:latin typeface="Verdana"/>
              <a:ea typeface="Verdana"/>
              <a:cs typeface="Verdana"/>
              <a:sym typeface="Verdana"/>
            </a:endParaRPr>
          </a:p>
          <a:p>
            <a:pPr indent="-394970" lvl="0" marL="457200" rtl="0" algn="l">
              <a:spcBef>
                <a:spcPts val="0"/>
              </a:spcBef>
              <a:spcAft>
                <a:spcPts val="0"/>
              </a:spcAft>
              <a:buClr>
                <a:schemeClr val="dk1"/>
              </a:buClr>
              <a:buSzPts val="2620"/>
              <a:buFont typeface="Verdana"/>
              <a:buChar char="●"/>
            </a:pPr>
            <a:r>
              <a:rPr lang="en-US" sz="2620">
                <a:solidFill>
                  <a:schemeClr val="dk1"/>
                </a:solidFill>
                <a:latin typeface="Verdana"/>
                <a:ea typeface="Verdana"/>
                <a:cs typeface="Verdana"/>
                <a:sym typeface="Verdana"/>
              </a:rPr>
              <a:t>Sesgos dañinos </a:t>
            </a:r>
            <a:endParaRPr sz="2620">
              <a:solidFill>
                <a:schemeClr val="dk1"/>
              </a:solidFill>
              <a:latin typeface="Verdana"/>
              <a:ea typeface="Verdana"/>
              <a:cs typeface="Verdana"/>
              <a:sym typeface="Verdana"/>
            </a:endParaRPr>
          </a:p>
          <a:p>
            <a:pPr indent="-394970" lvl="0" marL="457200" rtl="0" algn="l">
              <a:spcBef>
                <a:spcPts val="0"/>
              </a:spcBef>
              <a:spcAft>
                <a:spcPts val="0"/>
              </a:spcAft>
              <a:buClr>
                <a:schemeClr val="dk1"/>
              </a:buClr>
              <a:buSzPts val="2620"/>
              <a:buFont typeface="Verdana"/>
              <a:buChar char="●"/>
            </a:pPr>
            <a:r>
              <a:rPr lang="en-US" sz="2620">
                <a:solidFill>
                  <a:schemeClr val="dk1"/>
                </a:solidFill>
                <a:latin typeface="Verdana"/>
                <a:ea typeface="Verdana"/>
                <a:cs typeface="Verdana"/>
                <a:sym typeface="Verdana"/>
              </a:rPr>
              <a:t>No entender la interseccionalidad de la discapacidad y otras identidades</a:t>
            </a:r>
            <a:endParaRPr sz="2620">
              <a:solidFill>
                <a:schemeClr val="dk1"/>
              </a:solidFill>
              <a:latin typeface="Verdana"/>
              <a:ea typeface="Verdana"/>
              <a:cs typeface="Verdana"/>
              <a:sym typeface="Verdana"/>
            </a:endParaRPr>
          </a:p>
          <a:p>
            <a:pPr indent="-394970" lvl="0" marL="457200" rtl="0" algn="l">
              <a:spcBef>
                <a:spcPts val="0"/>
              </a:spcBef>
              <a:spcAft>
                <a:spcPts val="0"/>
              </a:spcAft>
              <a:buClr>
                <a:schemeClr val="dk1"/>
              </a:buClr>
              <a:buSzPts val="2620"/>
              <a:buFont typeface="Verdana"/>
              <a:buChar char="●"/>
            </a:pPr>
            <a:r>
              <a:rPr lang="en-US" sz="2620">
                <a:solidFill>
                  <a:schemeClr val="dk1"/>
                </a:solidFill>
                <a:latin typeface="Verdana"/>
                <a:ea typeface="Verdana"/>
                <a:cs typeface="Verdana"/>
                <a:sym typeface="Verdana"/>
              </a:rPr>
              <a:t>Escuchar al cuerpo neurotípico y/o capaz que parece apoya a las personas en lugar de a los sobrevivientes discapacitados</a:t>
            </a:r>
            <a:endParaRPr sz="2620">
              <a:solidFill>
                <a:schemeClr val="dk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42"/>
          <p:cNvPicPr preferRelativeResize="0"/>
          <p:nvPr/>
        </p:nvPicPr>
        <p:blipFill rotWithShape="1">
          <a:blip r:embed="rId3">
            <a:alphaModFix/>
          </a:blip>
          <a:srcRect b="6023" l="15335" r="18705" t="0"/>
          <a:stretch/>
        </p:blipFill>
        <p:spPr>
          <a:xfrm>
            <a:off x="3217325" y="0"/>
            <a:ext cx="5128900" cy="5167399"/>
          </a:xfrm>
          <a:prstGeom prst="rect">
            <a:avLst/>
          </a:prstGeom>
          <a:noFill/>
          <a:ln>
            <a:noFill/>
          </a:ln>
        </p:spPr>
      </p:pic>
      <p:sp>
        <p:nvSpPr>
          <p:cNvPr id="796" name="Google Shape;796;p42"/>
          <p:cNvSpPr txBox="1"/>
          <p:nvPr/>
        </p:nvSpPr>
        <p:spPr>
          <a:xfrm>
            <a:off x="190375" y="4357050"/>
            <a:ext cx="3836400" cy="96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20">
                <a:solidFill>
                  <a:schemeClr val="dk1"/>
                </a:solidFill>
                <a:latin typeface="Calibri"/>
                <a:ea typeface="Calibri"/>
                <a:cs typeface="Calibri"/>
                <a:sym typeface="Calibri"/>
              </a:rPr>
              <a:t>Image: Román Ramírez</a:t>
            </a:r>
            <a:endParaRPr sz="2520">
              <a:solidFill>
                <a:schemeClr val="dk1"/>
              </a:solidFill>
              <a:latin typeface="Calibri"/>
              <a:ea typeface="Calibri"/>
              <a:cs typeface="Calibri"/>
              <a:sym typeface="Calibri"/>
            </a:endParaRPr>
          </a:p>
          <a:p>
            <a:pPr indent="0" lvl="0" marL="0" rtl="0" algn="l">
              <a:spcBef>
                <a:spcPts val="0"/>
              </a:spcBef>
              <a:spcAft>
                <a:spcPts val="0"/>
              </a:spcAft>
              <a:buNone/>
            </a:pPr>
            <a:r>
              <a:rPr lang="en-US" sz="2520">
                <a:solidFill>
                  <a:schemeClr val="dk1"/>
                </a:solidFill>
                <a:latin typeface="Calibri"/>
                <a:ea typeface="Calibri"/>
                <a:cs typeface="Calibri"/>
                <a:sym typeface="Calibri"/>
              </a:rPr>
              <a:t>rramirez@rootedcon.com</a:t>
            </a:r>
            <a:endParaRPr sz="252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43"/>
          <p:cNvSpPr txBox="1"/>
          <p:nvPr>
            <p:ph idx="2" type="body"/>
          </p:nvPr>
        </p:nvSpPr>
        <p:spPr>
          <a:xfrm>
            <a:off x="1354238" y="2294258"/>
            <a:ext cx="6064200" cy="1583700"/>
          </a:xfrm>
          <a:prstGeom prst="rect">
            <a:avLst/>
          </a:prstGeom>
          <a:noFill/>
          <a:ln>
            <a:noFill/>
          </a:ln>
        </p:spPr>
        <p:txBody>
          <a:bodyPr anchorCtr="0" anchor="b" bIns="0" lIns="0" spcFirstLastPara="1" rIns="0" wrap="square" tIns="0">
            <a:noAutofit/>
          </a:bodyPr>
          <a:lstStyle/>
          <a:p>
            <a:pPr indent="0" lvl="0" marL="76200" rtl="0" algn="ctr">
              <a:lnSpc>
                <a:spcPct val="90000"/>
              </a:lnSpc>
              <a:spcBef>
                <a:spcPts val="0"/>
              </a:spcBef>
              <a:spcAft>
                <a:spcPts val="0"/>
              </a:spcAft>
              <a:buSzPts val="4000"/>
              <a:buNone/>
            </a:pPr>
            <a:r>
              <a:rPr lang="en-US">
                <a:latin typeface="Verdana"/>
                <a:ea typeface="Verdana"/>
                <a:cs typeface="Verdana"/>
                <a:sym typeface="Verdana"/>
              </a:rPr>
              <a:t>Autoabogacía y Salud Sexual</a:t>
            </a:r>
            <a:endParaRPr>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44"/>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Mensajes Sobre Sexualidad</a:t>
            </a:r>
            <a:endParaRPr>
              <a:solidFill>
                <a:schemeClr val="dk1"/>
              </a:solidFill>
              <a:latin typeface="Verdana"/>
              <a:ea typeface="Verdana"/>
              <a:cs typeface="Verdana"/>
              <a:sym typeface="Verdana"/>
            </a:endParaRPr>
          </a:p>
        </p:txBody>
      </p:sp>
      <p:sp>
        <p:nvSpPr>
          <p:cNvPr id="807" name="Google Shape;807;p44"/>
          <p:cNvSpPr txBox="1"/>
          <p:nvPr>
            <p:ph idx="1" type="body"/>
          </p:nvPr>
        </p:nvSpPr>
        <p:spPr>
          <a:xfrm>
            <a:off x="457200" y="1314425"/>
            <a:ext cx="10058400" cy="4073100"/>
          </a:xfrm>
          <a:prstGeom prst="rect">
            <a:avLst/>
          </a:prstGeom>
          <a:noFill/>
          <a:ln>
            <a:noFill/>
          </a:ln>
        </p:spPr>
        <p:txBody>
          <a:bodyPr anchorCtr="0" anchor="t" bIns="45700" lIns="0" spcFirstLastPara="1" rIns="91425" wrap="square" tIns="45700">
            <a:normAutofit fontScale="92500" lnSpcReduction="20000"/>
          </a:bodyPr>
          <a:lstStyle/>
          <a:p>
            <a:pPr indent="0" lvl="0" marL="0" rtl="0" algn="l">
              <a:lnSpc>
                <a:spcPct val="100000"/>
              </a:lnSpc>
              <a:spcBef>
                <a:spcPts val="1200"/>
              </a:spcBef>
              <a:spcAft>
                <a:spcPts val="0"/>
              </a:spcAft>
              <a:buNone/>
            </a:pPr>
            <a:r>
              <a:rPr lang="en-US">
                <a:solidFill>
                  <a:schemeClr val="dk1"/>
                </a:solidFill>
                <a:latin typeface="Verdana"/>
                <a:ea typeface="Verdana"/>
                <a:cs typeface="Verdana"/>
                <a:sym typeface="Verdana"/>
              </a:rPr>
              <a:t>Las personas con discapacidades reciben muchos mensajes negativos sobre el sexo:</a:t>
            </a:r>
            <a:endParaRPr>
              <a:solidFill>
                <a:schemeClr val="dk1"/>
              </a:solidFill>
              <a:latin typeface="Verdana"/>
              <a:ea typeface="Verdana"/>
              <a:cs typeface="Verdana"/>
              <a:sym typeface="Verdana"/>
            </a:endParaRPr>
          </a:p>
          <a:p>
            <a:pPr indent="-334327" lvl="0" marL="457200" rtl="0" algn="l">
              <a:lnSpc>
                <a:spcPct val="100000"/>
              </a:lnSpc>
              <a:spcBef>
                <a:spcPts val="1200"/>
              </a:spcBef>
              <a:spcAft>
                <a:spcPts val="0"/>
              </a:spcAft>
              <a:buSzPct val="90000"/>
              <a:buFont typeface="Verdana"/>
              <a:buChar char="●"/>
            </a:pPr>
            <a:r>
              <a:rPr lang="en-US">
                <a:solidFill>
                  <a:schemeClr val="dk1"/>
                </a:solidFill>
                <a:latin typeface="Verdana"/>
                <a:ea typeface="Verdana"/>
                <a:cs typeface="Verdana"/>
                <a:sym typeface="Verdana"/>
              </a:rPr>
              <a:t>No son seres sexuales</a:t>
            </a:r>
            <a:endParaRPr>
              <a:solidFill>
                <a:schemeClr val="dk1"/>
              </a:solidFill>
              <a:latin typeface="Verdana"/>
              <a:ea typeface="Verdana"/>
              <a:cs typeface="Verdana"/>
              <a:sym typeface="Verdana"/>
            </a:endParaRPr>
          </a:p>
          <a:p>
            <a:pPr indent="-334327" lvl="0" marL="457200" rtl="0" algn="l">
              <a:lnSpc>
                <a:spcPct val="100000"/>
              </a:lnSpc>
              <a:spcBef>
                <a:spcPts val="1000"/>
              </a:spcBef>
              <a:spcAft>
                <a:spcPts val="0"/>
              </a:spcAft>
              <a:buSzPct val="90000"/>
              <a:buFont typeface="Verdana"/>
              <a:buChar char="●"/>
            </a:pPr>
            <a:r>
              <a:rPr lang="en-US">
                <a:solidFill>
                  <a:schemeClr val="dk1"/>
                </a:solidFill>
                <a:latin typeface="Verdana"/>
                <a:ea typeface="Verdana"/>
                <a:cs typeface="Verdana"/>
                <a:sym typeface="Verdana"/>
              </a:rPr>
              <a:t>No tienen la capacidad de decidir si quieren tener relaciones sexuales cuando sean adultos</a:t>
            </a:r>
            <a:endParaRPr>
              <a:solidFill>
                <a:schemeClr val="dk1"/>
              </a:solidFill>
              <a:latin typeface="Verdana"/>
              <a:ea typeface="Verdana"/>
              <a:cs typeface="Verdana"/>
              <a:sym typeface="Verdana"/>
            </a:endParaRPr>
          </a:p>
          <a:p>
            <a:pPr indent="-334327" lvl="0" marL="457200" rtl="0" algn="l">
              <a:lnSpc>
                <a:spcPct val="100000"/>
              </a:lnSpc>
              <a:spcBef>
                <a:spcPts val="1000"/>
              </a:spcBef>
              <a:spcAft>
                <a:spcPts val="0"/>
              </a:spcAft>
              <a:buSzPct val="90000"/>
              <a:buFont typeface="Verdana"/>
              <a:buChar char="●"/>
            </a:pPr>
            <a:r>
              <a:rPr lang="en-US">
                <a:solidFill>
                  <a:schemeClr val="dk1"/>
                </a:solidFill>
                <a:latin typeface="Verdana"/>
                <a:ea typeface="Verdana"/>
                <a:cs typeface="Verdana"/>
                <a:sym typeface="Verdana"/>
              </a:rPr>
              <a:t>No merecen los derechos y responsabilidades que tienen otros adultos</a:t>
            </a:r>
            <a:endParaRPr>
              <a:solidFill>
                <a:schemeClr val="dk1"/>
              </a:solidFill>
              <a:latin typeface="Verdana"/>
              <a:ea typeface="Verdana"/>
              <a:cs typeface="Verdana"/>
              <a:sym typeface="Verdana"/>
            </a:endParaRPr>
          </a:p>
          <a:p>
            <a:pPr indent="-334327" lvl="0" marL="457200" rtl="0" algn="l">
              <a:lnSpc>
                <a:spcPct val="100000"/>
              </a:lnSpc>
              <a:spcBef>
                <a:spcPts val="1000"/>
              </a:spcBef>
              <a:spcAft>
                <a:spcPts val="0"/>
              </a:spcAft>
              <a:buSzPct val="90000"/>
              <a:buFont typeface="Verdana"/>
              <a:buChar char="●"/>
            </a:pPr>
            <a:r>
              <a:rPr lang="en-US">
                <a:solidFill>
                  <a:schemeClr val="dk1"/>
                </a:solidFill>
                <a:latin typeface="Verdana"/>
                <a:ea typeface="Verdana"/>
                <a:cs typeface="Verdana"/>
                <a:sym typeface="Verdana"/>
              </a:rPr>
              <a:t>"Son inocentes e infantiles y necesitan protección contra la sexualidad”</a:t>
            </a:r>
            <a:endParaRPr>
              <a:solidFill>
                <a:schemeClr val="dk1"/>
              </a:solidFill>
              <a:latin typeface="Verdana"/>
              <a:ea typeface="Verdana"/>
              <a:cs typeface="Verdana"/>
              <a:sym typeface="Verdana"/>
            </a:endParaRPr>
          </a:p>
          <a:p>
            <a:pPr indent="-334327" lvl="0" marL="457200" rtl="0" algn="l">
              <a:lnSpc>
                <a:spcPct val="100000"/>
              </a:lnSpc>
              <a:spcBef>
                <a:spcPts val="1000"/>
              </a:spcBef>
              <a:spcAft>
                <a:spcPts val="0"/>
              </a:spcAft>
              <a:buSzPct val="90000"/>
              <a:buFont typeface="Verdana"/>
              <a:buChar char="●"/>
            </a:pPr>
            <a:r>
              <a:rPr lang="en-US" sz="2000">
                <a:solidFill>
                  <a:schemeClr val="dk1"/>
                </a:solidFill>
                <a:latin typeface="Verdana"/>
                <a:ea typeface="Verdana"/>
                <a:cs typeface="Verdana"/>
                <a:sym typeface="Verdana"/>
              </a:rPr>
              <a:t>They don’t make the “right” choices</a:t>
            </a:r>
            <a:endParaRPr>
              <a:solidFill>
                <a:schemeClr val="dk1"/>
              </a:solidFill>
              <a:latin typeface="Verdana"/>
              <a:ea typeface="Verdana"/>
              <a:cs typeface="Verdana"/>
              <a:sym typeface="Verdana"/>
            </a:endParaRPr>
          </a:p>
          <a:p>
            <a:pPr indent="-334327" lvl="0" marL="457200" rtl="0" algn="l">
              <a:lnSpc>
                <a:spcPct val="100000"/>
              </a:lnSpc>
              <a:spcBef>
                <a:spcPts val="1000"/>
              </a:spcBef>
              <a:spcAft>
                <a:spcPts val="0"/>
              </a:spcAft>
              <a:buSzPct val="90000"/>
              <a:buFont typeface="Verdana"/>
              <a:buChar char="●"/>
            </a:pPr>
            <a:r>
              <a:rPr lang="en-US" sz="2000">
                <a:solidFill>
                  <a:schemeClr val="dk1"/>
                </a:solidFill>
                <a:latin typeface="Verdana"/>
                <a:ea typeface="Verdana"/>
                <a:cs typeface="Verdana"/>
                <a:sym typeface="Verdana"/>
              </a:rPr>
              <a:t>No pueden ser LGBTQ+ porque no son "capaces" de conocer su propia orientación sexual e identidad de género</a:t>
            </a:r>
            <a:endParaRPr>
              <a:solidFill>
                <a:schemeClr val="dk1"/>
              </a:solidFill>
              <a:latin typeface="Verdana"/>
              <a:ea typeface="Verdana"/>
              <a:cs typeface="Verdana"/>
              <a:sym typeface="Verdana"/>
            </a:endParaRPr>
          </a:p>
          <a:p>
            <a:pPr indent="-334327" lvl="0" marL="457200" rtl="0" algn="l">
              <a:lnSpc>
                <a:spcPct val="100000"/>
              </a:lnSpc>
              <a:spcBef>
                <a:spcPts val="1000"/>
              </a:spcBef>
              <a:spcAft>
                <a:spcPts val="0"/>
              </a:spcAft>
              <a:buSzPct val="90000"/>
              <a:buFont typeface="Verdana"/>
              <a:buChar char="●"/>
            </a:pPr>
            <a:r>
              <a:rPr lang="en-US" sz="2000">
                <a:solidFill>
                  <a:schemeClr val="dk1"/>
                </a:solidFill>
                <a:latin typeface="Verdana"/>
                <a:ea typeface="Verdana"/>
                <a:cs typeface="Verdana"/>
                <a:sym typeface="Verdana"/>
              </a:rPr>
              <a:t>Nadie se interesará por ellos romántica o sexualmente</a:t>
            </a:r>
            <a:endParaRPr>
              <a:solidFill>
                <a:schemeClr val="dk1"/>
              </a:solidFill>
              <a:latin typeface="Verdana"/>
              <a:ea typeface="Verdana"/>
              <a:cs typeface="Verdana"/>
              <a:sym typeface="Verdana"/>
            </a:endParaRPr>
          </a:p>
          <a:p>
            <a:pPr indent="-334327" lvl="0" marL="457200" rtl="0" algn="l">
              <a:lnSpc>
                <a:spcPct val="100000"/>
              </a:lnSpc>
              <a:spcBef>
                <a:spcPts val="1200"/>
              </a:spcBef>
              <a:spcAft>
                <a:spcPts val="1000"/>
              </a:spcAft>
              <a:buSzPct val="90000"/>
              <a:buFont typeface="Verdana"/>
              <a:buChar char="●"/>
            </a:pPr>
            <a:r>
              <a:rPr lang="en-US" sz="2000">
                <a:solidFill>
                  <a:schemeClr val="dk1"/>
                </a:solidFill>
                <a:latin typeface="Verdana"/>
                <a:ea typeface="Verdana"/>
                <a:cs typeface="Verdana"/>
                <a:sym typeface="Verdana"/>
              </a:rPr>
              <a:t>Ellos son los culpables de cualquier abuso que recibane</a:t>
            </a:r>
            <a:endParaRPr sz="1800">
              <a:solidFill>
                <a:schemeClr val="dk1"/>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45"/>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Efectos de los Mensajes Negativos</a:t>
            </a:r>
            <a:endParaRPr>
              <a:solidFill>
                <a:schemeClr val="dk1"/>
              </a:solidFill>
              <a:latin typeface="Verdana"/>
              <a:ea typeface="Verdana"/>
              <a:cs typeface="Verdana"/>
              <a:sym typeface="Verdana"/>
            </a:endParaRPr>
          </a:p>
        </p:txBody>
      </p:sp>
      <p:sp>
        <p:nvSpPr>
          <p:cNvPr id="813" name="Google Shape;813;p45"/>
          <p:cNvSpPr txBox="1"/>
          <p:nvPr>
            <p:ph idx="1" type="body"/>
          </p:nvPr>
        </p:nvSpPr>
        <p:spPr>
          <a:xfrm>
            <a:off x="457200" y="1314435"/>
            <a:ext cx="10058400" cy="3914700"/>
          </a:xfrm>
          <a:prstGeom prst="rect">
            <a:avLst/>
          </a:prstGeom>
          <a:noFill/>
          <a:ln>
            <a:noFill/>
          </a:ln>
        </p:spPr>
        <p:txBody>
          <a:bodyPr anchorCtr="0" anchor="t" bIns="45700" lIns="0" spcFirstLastPara="1" rIns="91425" wrap="square" tIns="45700">
            <a:normAutofit/>
          </a:bodyPr>
          <a:lstStyle/>
          <a:p>
            <a:pPr indent="0" lvl="0" marL="0" rtl="0" algn="l">
              <a:lnSpc>
                <a:spcPct val="100000"/>
              </a:lnSpc>
              <a:spcBef>
                <a:spcPts val="1200"/>
              </a:spcBef>
              <a:spcAft>
                <a:spcPts val="0"/>
              </a:spcAft>
              <a:buNone/>
            </a:pPr>
            <a:r>
              <a:rPr lang="en-US">
                <a:solidFill>
                  <a:schemeClr val="dk1"/>
                </a:solidFill>
                <a:latin typeface="Verdana"/>
                <a:ea typeface="Verdana"/>
                <a:cs typeface="Verdana"/>
                <a:sym typeface="Verdana"/>
              </a:rPr>
              <a:t>Impacto de estos mensajes:</a:t>
            </a:r>
            <a:endParaRPr>
              <a:solidFill>
                <a:schemeClr val="dk1"/>
              </a:solidFill>
              <a:latin typeface="Verdana"/>
              <a:ea typeface="Verdana"/>
              <a:cs typeface="Verdana"/>
              <a:sym typeface="Verdana"/>
            </a:endParaRPr>
          </a:p>
          <a:p>
            <a:pPr indent="-342900" lvl="0" marL="457200" rtl="0" algn="l">
              <a:lnSpc>
                <a:spcPct val="100000"/>
              </a:lnSpc>
              <a:spcBef>
                <a:spcPts val="1200"/>
              </a:spcBef>
              <a:spcAft>
                <a:spcPts val="0"/>
              </a:spcAft>
              <a:buClr>
                <a:schemeClr val="dk1"/>
              </a:buClr>
              <a:buSzPts val="1800"/>
              <a:buFont typeface="Verdana"/>
              <a:buChar char="●"/>
            </a:pPr>
            <a:r>
              <a:rPr lang="en-US">
                <a:solidFill>
                  <a:schemeClr val="dk1"/>
                </a:solidFill>
                <a:latin typeface="Verdana"/>
                <a:ea typeface="Verdana"/>
                <a:cs typeface="Verdana"/>
                <a:sym typeface="Verdana"/>
              </a:rPr>
              <a:t>Preocupación y miedo</a:t>
            </a:r>
            <a:endParaRPr>
              <a:solidFill>
                <a:schemeClr val="dk1"/>
              </a:solidFill>
              <a:latin typeface="Verdana"/>
              <a:ea typeface="Verdana"/>
              <a:cs typeface="Verdana"/>
              <a:sym typeface="Verdana"/>
            </a:endParaRPr>
          </a:p>
          <a:p>
            <a:pPr indent="-342900" lvl="0" marL="457200" rtl="0" algn="l">
              <a:lnSpc>
                <a:spcPct val="100000"/>
              </a:lnSpc>
              <a:spcBef>
                <a:spcPts val="1000"/>
              </a:spcBef>
              <a:spcAft>
                <a:spcPts val="0"/>
              </a:spcAft>
              <a:buClr>
                <a:schemeClr val="dk1"/>
              </a:buClr>
              <a:buSzPts val="1800"/>
              <a:buFont typeface="Verdana"/>
              <a:buChar char="●"/>
            </a:pPr>
            <a:r>
              <a:rPr lang="en-US">
                <a:solidFill>
                  <a:schemeClr val="dk1"/>
                </a:solidFill>
                <a:latin typeface="Verdana"/>
                <a:ea typeface="Verdana"/>
                <a:cs typeface="Verdana"/>
                <a:sym typeface="Verdana"/>
              </a:rPr>
              <a:t>Soledad</a:t>
            </a:r>
            <a:endParaRPr>
              <a:solidFill>
                <a:schemeClr val="dk1"/>
              </a:solidFill>
              <a:latin typeface="Verdana"/>
              <a:ea typeface="Verdana"/>
              <a:cs typeface="Verdana"/>
              <a:sym typeface="Verdana"/>
            </a:endParaRPr>
          </a:p>
          <a:p>
            <a:pPr indent="-342900" lvl="0" marL="457200" rtl="0" algn="l">
              <a:lnSpc>
                <a:spcPct val="100000"/>
              </a:lnSpc>
              <a:spcBef>
                <a:spcPts val="1000"/>
              </a:spcBef>
              <a:spcAft>
                <a:spcPts val="0"/>
              </a:spcAft>
              <a:buClr>
                <a:schemeClr val="dk1"/>
              </a:buClr>
              <a:buSzPts val="1800"/>
              <a:buFont typeface="Verdana"/>
              <a:buChar char="●"/>
            </a:pPr>
            <a:r>
              <a:rPr lang="en-US">
                <a:solidFill>
                  <a:schemeClr val="dk1"/>
                </a:solidFill>
                <a:latin typeface="Verdana"/>
                <a:ea typeface="Verdana"/>
                <a:cs typeface="Verdana"/>
                <a:sym typeface="Verdana"/>
              </a:rPr>
              <a:t>Vergüenza</a:t>
            </a:r>
            <a:endParaRPr>
              <a:solidFill>
                <a:schemeClr val="dk1"/>
              </a:solidFill>
              <a:latin typeface="Verdana"/>
              <a:ea typeface="Verdana"/>
              <a:cs typeface="Verdana"/>
              <a:sym typeface="Verdana"/>
            </a:endParaRPr>
          </a:p>
          <a:p>
            <a:pPr indent="-342900" lvl="0" marL="457200" rtl="0" algn="l">
              <a:lnSpc>
                <a:spcPct val="100000"/>
              </a:lnSpc>
              <a:spcBef>
                <a:spcPts val="1000"/>
              </a:spcBef>
              <a:spcAft>
                <a:spcPts val="0"/>
              </a:spcAft>
              <a:buClr>
                <a:schemeClr val="dk1"/>
              </a:buClr>
              <a:buSzPts val="1800"/>
              <a:buFont typeface="Verdana"/>
              <a:buChar char="●"/>
            </a:pPr>
            <a:r>
              <a:rPr lang="en-US">
                <a:solidFill>
                  <a:schemeClr val="dk1"/>
                </a:solidFill>
                <a:latin typeface="Verdana"/>
                <a:ea typeface="Verdana"/>
                <a:cs typeface="Verdana"/>
                <a:sym typeface="Verdana"/>
              </a:rPr>
              <a:t>Deja de buscar apoyo</a:t>
            </a:r>
            <a:endParaRPr>
              <a:solidFill>
                <a:schemeClr val="dk1"/>
              </a:solidFill>
              <a:latin typeface="Verdana"/>
              <a:ea typeface="Verdana"/>
              <a:cs typeface="Verdana"/>
              <a:sym typeface="Verdana"/>
            </a:endParaRPr>
          </a:p>
          <a:p>
            <a:pPr indent="-342900" lvl="0" marL="457200" rtl="0" algn="l">
              <a:lnSpc>
                <a:spcPct val="100000"/>
              </a:lnSpc>
              <a:spcBef>
                <a:spcPts val="1000"/>
              </a:spcBef>
              <a:spcAft>
                <a:spcPts val="0"/>
              </a:spcAft>
              <a:buClr>
                <a:schemeClr val="dk1"/>
              </a:buClr>
              <a:buSzPts val="1800"/>
              <a:buFont typeface="Verdana"/>
              <a:buChar char="●"/>
            </a:pPr>
            <a:r>
              <a:rPr lang="en-US">
                <a:solidFill>
                  <a:schemeClr val="dk1"/>
                </a:solidFill>
                <a:latin typeface="Verdana"/>
                <a:ea typeface="Verdana"/>
                <a:cs typeface="Verdana"/>
                <a:sym typeface="Verdana"/>
              </a:rPr>
              <a:t>Sexo inseguro/riesgoso</a:t>
            </a:r>
            <a:endParaRPr>
              <a:solidFill>
                <a:schemeClr val="dk1"/>
              </a:solidFill>
              <a:latin typeface="Verdana"/>
              <a:ea typeface="Verdana"/>
              <a:cs typeface="Verdana"/>
              <a:sym typeface="Verdana"/>
            </a:endParaRPr>
          </a:p>
          <a:p>
            <a:pPr indent="-342900" lvl="0" marL="457200" rtl="0" algn="l">
              <a:lnSpc>
                <a:spcPct val="100000"/>
              </a:lnSpc>
              <a:spcBef>
                <a:spcPts val="1000"/>
              </a:spcBef>
              <a:spcAft>
                <a:spcPts val="0"/>
              </a:spcAft>
              <a:buClr>
                <a:schemeClr val="dk1"/>
              </a:buClr>
              <a:buSzPts val="1800"/>
              <a:buFont typeface="Verdana"/>
              <a:buChar char="●"/>
            </a:pPr>
            <a:r>
              <a:rPr lang="en-US">
                <a:solidFill>
                  <a:schemeClr val="dk1"/>
                </a:solidFill>
                <a:latin typeface="Verdana"/>
                <a:ea typeface="Verdana"/>
                <a:cs typeface="Verdana"/>
                <a:sym typeface="Verdana"/>
              </a:rPr>
              <a:t>Aumentar el riesgo de ser abusado</a:t>
            </a:r>
            <a:endParaRPr>
              <a:solidFill>
                <a:schemeClr val="dk1"/>
              </a:solidFill>
              <a:latin typeface="Verdana"/>
              <a:ea typeface="Verdana"/>
              <a:cs typeface="Verdana"/>
              <a:sym typeface="Verdana"/>
            </a:endParaRPr>
          </a:p>
          <a:p>
            <a:pPr indent="-342900" lvl="0" marL="457200" rtl="0" algn="l">
              <a:lnSpc>
                <a:spcPct val="100000"/>
              </a:lnSpc>
              <a:spcBef>
                <a:spcPts val="1200"/>
              </a:spcBef>
              <a:spcAft>
                <a:spcPts val="1000"/>
              </a:spcAft>
              <a:buClr>
                <a:schemeClr val="dk1"/>
              </a:buClr>
              <a:buSzPts val="1800"/>
              <a:buFont typeface="Verdana"/>
              <a:buChar char="●"/>
            </a:pPr>
            <a:r>
              <a:rPr lang="en-US">
                <a:solidFill>
                  <a:schemeClr val="dk1"/>
                </a:solidFill>
                <a:latin typeface="Verdana"/>
                <a:ea typeface="Verdana"/>
                <a:cs typeface="Verdana"/>
                <a:sym typeface="Verdana"/>
              </a:rPr>
              <a:t>No creer que las denuncias de abuso se tomarán en serio</a:t>
            </a:r>
            <a:endParaRPr sz="2000">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
          <p:cNvSpPr txBox="1"/>
          <p:nvPr>
            <p:ph type="title"/>
          </p:nvPr>
        </p:nvSpPr>
        <p:spPr>
          <a:xfrm>
            <a:off x="205757" y="205750"/>
            <a:ext cx="7613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Recordatorios Legales</a:t>
            </a:r>
            <a:endParaRPr>
              <a:solidFill>
                <a:schemeClr val="dk1"/>
              </a:solidFill>
              <a:latin typeface="Verdana"/>
              <a:ea typeface="Verdana"/>
              <a:cs typeface="Verdana"/>
              <a:sym typeface="Verdana"/>
            </a:endParaRPr>
          </a:p>
        </p:txBody>
      </p:sp>
      <p:sp>
        <p:nvSpPr>
          <p:cNvPr id="551" name="Google Shape;551;p5"/>
          <p:cNvSpPr txBox="1"/>
          <p:nvPr>
            <p:ph idx="1" type="body"/>
          </p:nvPr>
        </p:nvSpPr>
        <p:spPr>
          <a:xfrm>
            <a:off x="457200" y="1229100"/>
            <a:ext cx="7911000" cy="4347300"/>
          </a:xfrm>
          <a:prstGeom prst="rect">
            <a:avLst/>
          </a:prstGeom>
          <a:noFill/>
          <a:ln>
            <a:noFill/>
          </a:ln>
        </p:spPr>
        <p:txBody>
          <a:bodyPr anchorCtr="0" anchor="t" bIns="45700" lIns="0" spcFirstLastPara="1" rIns="91425" wrap="square" tIns="45700">
            <a:normAutofit fontScale="77500" lnSpcReduction="20000"/>
          </a:bodyPr>
          <a:lstStyle/>
          <a:p>
            <a:pPr indent="-393475" lvl="0" marL="457200" rtl="0" algn="l">
              <a:lnSpc>
                <a:spcPct val="115000"/>
              </a:lnSpc>
              <a:spcBef>
                <a:spcPts val="1000"/>
              </a:spcBef>
              <a:spcAft>
                <a:spcPts val="0"/>
              </a:spcAft>
              <a:buSzPct val="100000"/>
              <a:buFont typeface="Verdana"/>
              <a:buChar char="●"/>
            </a:pPr>
            <a:r>
              <a:rPr lang="en-US" sz="3087">
                <a:solidFill>
                  <a:schemeClr val="dk1"/>
                </a:solidFill>
                <a:latin typeface="Verdana"/>
                <a:ea typeface="Verdana"/>
                <a:cs typeface="Verdana"/>
                <a:sym typeface="Verdana"/>
              </a:rPr>
              <a:t>Consulte con su supervisor si cree que puede necesitar reportar una situación</a:t>
            </a:r>
            <a:br>
              <a:rPr lang="en-US" sz="3087">
                <a:solidFill>
                  <a:schemeClr val="dk1"/>
                </a:solidFill>
                <a:latin typeface="Verdana"/>
                <a:ea typeface="Verdana"/>
                <a:cs typeface="Verdana"/>
                <a:sym typeface="Verdana"/>
              </a:rPr>
            </a:br>
            <a:r>
              <a:rPr lang="en-US" sz="3087">
                <a:solidFill>
                  <a:schemeClr val="dk1"/>
                </a:solidFill>
                <a:latin typeface="Verdana"/>
                <a:ea typeface="Verdana"/>
                <a:cs typeface="Verdana"/>
                <a:sym typeface="Verdana"/>
              </a:rPr>
              <a:t>Si un supervisor le dice que no reporte, usted todavía tiene el deber de reportar.</a:t>
            </a:r>
            <a:endParaRPr sz="3087">
              <a:solidFill>
                <a:schemeClr val="dk1"/>
              </a:solidFill>
              <a:latin typeface="Verdana"/>
              <a:ea typeface="Verdana"/>
              <a:cs typeface="Verdana"/>
              <a:sym typeface="Verdana"/>
            </a:endParaRPr>
          </a:p>
          <a:p>
            <a:pPr indent="-393475" lvl="0" marL="457200" rtl="0" algn="l">
              <a:lnSpc>
                <a:spcPct val="115000"/>
              </a:lnSpc>
              <a:spcBef>
                <a:spcPts val="1000"/>
              </a:spcBef>
              <a:spcAft>
                <a:spcPts val="0"/>
              </a:spcAft>
              <a:buSzPct val="100000"/>
              <a:buFont typeface="Verdana"/>
              <a:buChar char="●"/>
            </a:pPr>
            <a:r>
              <a:rPr lang="en-US" sz="3087">
                <a:solidFill>
                  <a:schemeClr val="dk1"/>
                </a:solidFill>
                <a:latin typeface="Verdana"/>
                <a:ea typeface="Verdana"/>
                <a:cs typeface="Verdana"/>
                <a:sym typeface="Verdana"/>
              </a:rPr>
              <a:t>La persona que recibió la divulgación debe informar o ser parte del proceso de denuncia.</a:t>
            </a:r>
            <a:endParaRPr sz="3087">
              <a:solidFill>
                <a:schemeClr val="dk1"/>
              </a:solidFill>
              <a:latin typeface="Verdana"/>
              <a:ea typeface="Verdana"/>
              <a:cs typeface="Verdana"/>
              <a:sym typeface="Verdana"/>
            </a:endParaRPr>
          </a:p>
          <a:p>
            <a:pPr indent="-393475" lvl="0" marL="457200" rtl="0" algn="l">
              <a:lnSpc>
                <a:spcPct val="115000"/>
              </a:lnSpc>
              <a:spcBef>
                <a:spcPts val="1000"/>
              </a:spcBef>
              <a:spcAft>
                <a:spcPts val="0"/>
              </a:spcAft>
              <a:buSzPct val="100000"/>
              <a:buFont typeface="Verdana"/>
              <a:buChar char="●"/>
            </a:pPr>
            <a:r>
              <a:rPr lang="en-US" sz="3087">
                <a:solidFill>
                  <a:schemeClr val="dk1"/>
                </a:solidFill>
                <a:latin typeface="Verdana"/>
                <a:ea typeface="Verdana"/>
                <a:cs typeface="Verdana"/>
                <a:sym typeface="Verdana"/>
              </a:rPr>
              <a:t>Discuta sus deberes de informar con los clientes/sobrevivientes. </a:t>
            </a:r>
            <a:endParaRPr sz="3087">
              <a:solidFill>
                <a:schemeClr val="dk1"/>
              </a:solidFill>
              <a:latin typeface="Verdana"/>
              <a:ea typeface="Verdana"/>
              <a:cs typeface="Verdana"/>
              <a:sym typeface="Verdana"/>
            </a:endParaRPr>
          </a:p>
          <a:p>
            <a:pPr indent="-393475" lvl="0" marL="457200" rtl="0" algn="l">
              <a:lnSpc>
                <a:spcPct val="115000"/>
              </a:lnSpc>
              <a:spcBef>
                <a:spcPts val="1000"/>
              </a:spcBef>
              <a:spcAft>
                <a:spcPts val="0"/>
              </a:spcAft>
              <a:buSzPct val="100000"/>
              <a:buFont typeface="Verdana"/>
              <a:buChar char="●"/>
            </a:pPr>
            <a:r>
              <a:rPr lang="en-US" sz="3087">
                <a:solidFill>
                  <a:schemeClr val="dk1"/>
                </a:solidFill>
                <a:latin typeface="Verdana"/>
                <a:ea typeface="Verdana"/>
                <a:cs typeface="Verdana"/>
                <a:sym typeface="Verdana"/>
              </a:rPr>
              <a:t>Usted no es responsable de "probar" o investigar el abuso, solo de informar sospechas y acusaciones.</a:t>
            </a:r>
            <a:endParaRPr sz="3087">
              <a:solidFill>
                <a:schemeClr val="dk1"/>
              </a:solidFill>
              <a:latin typeface="Verdana"/>
              <a:ea typeface="Verdana"/>
              <a:cs typeface="Verdana"/>
              <a:sym typeface="Verdana"/>
            </a:endParaRPr>
          </a:p>
        </p:txBody>
      </p:sp>
      <p:pic>
        <p:nvPicPr>
          <p:cNvPr id="552" name="Google Shape;552;p5"/>
          <p:cNvPicPr preferRelativeResize="0"/>
          <p:nvPr/>
        </p:nvPicPr>
        <p:blipFill rotWithShape="1">
          <a:blip r:embed="rId3">
            <a:alphaModFix/>
          </a:blip>
          <a:srcRect b="0" l="0" r="0" t="0"/>
          <a:stretch/>
        </p:blipFill>
        <p:spPr>
          <a:xfrm>
            <a:off x="8368200" y="152400"/>
            <a:ext cx="2452199" cy="36782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6"/>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rPr>
              <a:t>Necesidad de Autoabogacía sexual</a:t>
            </a:r>
            <a:endParaRPr>
              <a:solidFill>
                <a:schemeClr val="dk1"/>
              </a:solidFill>
            </a:endParaRPr>
          </a:p>
        </p:txBody>
      </p:sp>
      <p:sp>
        <p:nvSpPr>
          <p:cNvPr id="819" name="Google Shape;819;p46"/>
          <p:cNvSpPr txBox="1"/>
          <p:nvPr>
            <p:ph idx="1" type="body"/>
          </p:nvPr>
        </p:nvSpPr>
        <p:spPr>
          <a:xfrm>
            <a:off x="457200" y="1314425"/>
            <a:ext cx="10058400" cy="4388100"/>
          </a:xfrm>
          <a:prstGeom prst="rect">
            <a:avLst/>
          </a:prstGeom>
          <a:noFill/>
          <a:ln>
            <a:noFill/>
          </a:ln>
        </p:spPr>
        <p:txBody>
          <a:bodyPr anchorCtr="0" anchor="t" bIns="45700" lIns="0" spcFirstLastPara="1" rIns="91425" wrap="square" tIns="45700">
            <a:normAutofit lnSpcReduction="10000"/>
          </a:bodyPr>
          <a:lstStyle/>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Informar sobre opciones seguras y saludables con respecto al sexo y las relaciones.</a:t>
            </a:r>
            <a:endParaRPr>
              <a:solidFill>
                <a:schemeClr val="dk1"/>
              </a:solidFill>
              <a:latin typeface="Verdana"/>
              <a:ea typeface="Verdana"/>
              <a:cs typeface="Verdana"/>
              <a:sym typeface="Verdana"/>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Enséñele acerca de las señales de advertencia de abuso y cómo buscar ayuda si es abusado/a</a:t>
            </a:r>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Usar un lenguaje preciso sobre las partes del cuerpo y el sexo</a:t>
            </a:r>
            <a:endParaRPr>
              <a:solidFill>
                <a:schemeClr val="dk1"/>
              </a:solidFill>
              <a:latin typeface="Verdana"/>
              <a:ea typeface="Verdana"/>
              <a:cs typeface="Verdana"/>
              <a:sym typeface="Verdana"/>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Hablar sobre la planificación familiar y las infecciones de transmisión sexual (ITS)</a:t>
            </a:r>
            <a:endParaRPr>
              <a:solidFill>
                <a:schemeClr val="dk1"/>
              </a:solidFill>
              <a:latin typeface="Verdana"/>
              <a:ea typeface="Verdana"/>
              <a:cs typeface="Verdana"/>
              <a:sym typeface="Verdana"/>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Educación y práctica del consentimiento</a:t>
            </a:r>
            <a:endParaRPr>
              <a:solidFill>
                <a:schemeClr val="dk1"/>
              </a:solidFill>
              <a:latin typeface="Verdana"/>
              <a:ea typeface="Verdana"/>
              <a:cs typeface="Verdana"/>
              <a:sym typeface="Verdana"/>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Autonomía corporal y tomar decisiones informadas sobre su cuerpo y su vida</a:t>
            </a:r>
            <a:endParaRPr>
              <a:solidFill>
                <a:schemeClr val="dk1"/>
              </a:solidFill>
              <a:latin typeface="Verdana"/>
              <a:ea typeface="Verdana"/>
              <a:cs typeface="Verdana"/>
              <a:sym typeface="Verdana"/>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Contenido inclusivo (tener en cuenta diferentes culturas, géneros, orientaciones sexuales y habilidades) </a:t>
            </a:r>
            <a:endParaRPr>
              <a:solidFill>
                <a:schemeClr val="dk1"/>
              </a:solidFill>
              <a:latin typeface="Verdana"/>
              <a:ea typeface="Verdana"/>
              <a:cs typeface="Verdana"/>
              <a:sym typeface="Verdana"/>
            </a:endParaRPr>
          </a:p>
          <a:p>
            <a:pPr indent="-365897" lvl="0" marL="457200" rtl="0" algn="l">
              <a:lnSpc>
                <a:spcPct val="90000"/>
              </a:lnSpc>
              <a:spcBef>
                <a:spcPts val="1000"/>
              </a:spcBef>
              <a:spcAft>
                <a:spcPts val="0"/>
              </a:spcAft>
              <a:buSzPts val="2162"/>
              <a:buFont typeface="Verdana"/>
              <a:buChar char="●"/>
            </a:pPr>
            <a:r>
              <a:rPr lang="en-US">
                <a:solidFill>
                  <a:schemeClr val="dk1"/>
                </a:solidFill>
                <a:latin typeface="Verdana"/>
                <a:ea typeface="Verdana"/>
                <a:cs typeface="Verdana"/>
                <a:sym typeface="Verdana"/>
              </a:rPr>
              <a:t>Incluye a adolescentes y adultos</a:t>
            </a:r>
            <a:endParaRPr>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47"/>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¿Por qué Enseñar Sexualidad Sana?</a:t>
            </a:r>
            <a:endParaRPr>
              <a:solidFill>
                <a:schemeClr val="dk1"/>
              </a:solidFill>
              <a:latin typeface="Verdana"/>
              <a:ea typeface="Verdana"/>
              <a:cs typeface="Verdana"/>
              <a:sym typeface="Verdana"/>
            </a:endParaRPr>
          </a:p>
        </p:txBody>
      </p:sp>
      <p:sp>
        <p:nvSpPr>
          <p:cNvPr id="825" name="Google Shape;825;p47"/>
          <p:cNvSpPr txBox="1"/>
          <p:nvPr>
            <p:ph idx="1" type="body"/>
          </p:nvPr>
        </p:nvSpPr>
        <p:spPr>
          <a:xfrm>
            <a:off x="457200" y="1516388"/>
            <a:ext cx="5138100" cy="3290400"/>
          </a:xfrm>
          <a:prstGeom prst="rect">
            <a:avLst/>
          </a:prstGeom>
          <a:noFill/>
          <a:ln>
            <a:noFill/>
          </a:ln>
        </p:spPr>
        <p:txBody>
          <a:bodyPr anchorCtr="0" anchor="t" bIns="45700" lIns="0" spcFirstLastPara="1" rIns="91425" wrap="square" tIns="45700">
            <a:normAutofit/>
          </a:bodyPr>
          <a:lstStyle/>
          <a:p>
            <a:pPr indent="-387350" lvl="0" marL="457200" rtl="0" algn="l">
              <a:lnSpc>
                <a:spcPct val="90000"/>
              </a:lnSpc>
              <a:spcBef>
                <a:spcPts val="1200"/>
              </a:spcBef>
              <a:spcAft>
                <a:spcPts val="0"/>
              </a:spcAft>
              <a:buSzPts val="2500"/>
              <a:buFont typeface="Verdana"/>
              <a:buChar char="●"/>
            </a:pPr>
            <a:r>
              <a:rPr lang="en-US" sz="2500">
                <a:solidFill>
                  <a:schemeClr val="dk1"/>
                </a:solidFill>
                <a:latin typeface="Verdana"/>
                <a:ea typeface="Verdana"/>
                <a:cs typeface="Verdana"/>
                <a:sym typeface="Verdana"/>
              </a:rPr>
              <a:t>Normaliza el sexo</a:t>
            </a:r>
            <a:endParaRPr sz="2500">
              <a:solidFill>
                <a:schemeClr val="dk1"/>
              </a:solidFill>
              <a:latin typeface="Verdana"/>
              <a:ea typeface="Verdana"/>
              <a:cs typeface="Verdana"/>
              <a:sym typeface="Verdana"/>
            </a:endParaRPr>
          </a:p>
          <a:p>
            <a:pPr indent="-387350" lvl="0" marL="457200" rtl="0" algn="l">
              <a:lnSpc>
                <a:spcPct val="90000"/>
              </a:lnSpc>
              <a:spcBef>
                <a:spcPts val="1200"/>
              </a:spcBef>
              <a:spcAft>
                <a:spcPts val="0"/>
              </a:spcAft>
              <a:buSzPts val="2500"/>
              <a:buFont typeface="Verdana"/>
              <a:buChar char="●"/>
            </a:pPr>
            <a:r>
              <a:rPr lang="en-US" sz="2500">
                <a:solidFill>
                  <a:schemeClr val="dk1"/>
                </a:solidFill>
                <a:latin typeface="Verdana"/>
                <a:ea typeface="Verdana"/>
                <a:cs typeface="Verdana"/>
                <a:sym typeface="Verdana"/>
              </a:rPr>
              <a:t>Destaca la diferencia entre sexo y abuso</a:t>
            </a:r>
            <a:endParaRPr sz="2500">
              <a:solidFill>
                <a:schemeClr val="dk1"/>
              </a:solidFill>
              <a:latin typeface="Verdana"/>
              <a:ea typeface="Verdana"/>
              <a:cs typeface="Verdana"/>
              <a:sym typeface="Verdana"/>
            </a:endParaRPr>
          </a:p>
          <a:p>
            <a:pPr indent="-387350" lvl="0" marL="457200" rtl="0" algn="l">
              <a:lnSpc>
                <a:spcPct val="90000"/>
              </a:lnSpc>
              <a:spcBef>
                <a:spcPts val="1200"/>
              </a:spcBef>
              <a:spcAft>
                <a:spcPts val="0"/>
              </a:spcAft>
              <a:buSzPts val="2500"/>
              <a:buFont typeface="Verdana"/>
              <a:buChar char="●"/>
            </a:pPr>
            <a:r>
              <a:rPr lang="en-US" sz="2500">
                <a:solidFill>
                  <a:schemeClr val="dk1"/>
                </a:solidFill>
                <a:latin typeface="Verdana"/>
                <a:ea typeface="Verdana"/>
                <a:cs typeface="Verdana"/>
                <a:sym typeface="Verdana"/>
              </a:rPr>
              <a:t>Relaciones sanas y positivas</a:t>
            </a:r>
            <a:endParaRPr sz="2500">
              <a:solidFill>
                <a:schemeClr val="dk1"/>
              </a:solidFill>
              <a:latin typeface="Verdana"/>
              <a:ea typeface="Verdana"/>
              <a:cs typeface="Verdana"/>
              <a:sym typeface="Verdana"/>
            </a:endParaRPr>
          </a:p>
          <a:p>
            <a:pPr indent="-387350" lvl="0" marL="457200" rtl="0" algn="l">
              <a:lnSpc>
                <a:spcPct val="90000"/>
              </a:lnSpc>
              <a:spcBef>
                <a:spcPts val="1200"/>
              </a:spcBef>
              <a:spcAft>
                <a:spcPts val="0"/>
              </a:spcAft>
              <a:buSzPts val="2500"/>
              <a:buFont typeface="Verdana"/>
              <a:buChar char="●"/>
            </a:pPr>
            <a:r>
              <a:rPr lang="en-US" sz="2500">
                <a:solidFill>
                  <a:schemeClr val="dk1"/>
                </a:solidFill>
                <a:latin typeface="Verdana"/>
                <a:ea typeface="Verdana"/>
                <a:cs typeface="Verdana"/>
                <a:sym typeface="Verdana"/>
              </a:rPr>
              <a:t>Integración comunitaria</a:t>
            </a:r>
            <a:endParaRPr sz="2500">
              <a:solidFill>
                <a:schemeClr val="dk1"/>
              </a:solidFill>
              <a:latin typeface="Verdana"/>
              <a:ea typeface="Verdana"/>
              <a:cs typeface="Verdana"/>
              <a:sym typeface="Verdana"/>
            </a:endParaRPr>
          </a:p>
          <a:p>
            <a:pPr indent="-387350" lvl="0" marL="457200" rtl="0" algn="l">
              <a:lnSpc>
                <a:spcPct val="90000"/>
              </a:lnSpc>
              <a:spcBef>
                <a:spcPts val="1200"/>
              </a:spcBef>
              <a:spcAft>
                <a:spcPts val="0"/>
              </a:spcAft>
              <a:buSzPts val="2500"/>
              <a:buFont typeface="Verdana"/>
              <a:buChar char="●"/>
            </a:pPr>
            <a:r>
              <a:rPr lang="en-US" sz="2500">
                <a:solidFill>
                  <a:schemeClr val="dk1"/>
                </a:solidFill>
                <a:latin typeface="Verdana"/>
                <a:ea typeface="Verdana"/>
                <a:cs typeface="Verdana"/>
                <a:sym typeface="Verdana"/>
              </a:rPr>
              <a:t>Reduce los resultados negativos</a:t>
            </a:r>
            <a:endParaRPr sz="2500">
              <a:solidFill>
                <a:schemeClr val="dk1"/>
              </a:solidFill>
              <a:latin typeface="Verdana"/>
              <a:ea typeface="Verdana"/>
              <a:cs typeface="Verdana"/>
              <a:sym typeface="Verdana"/>
            </a:endParaRPr>
          </a:p>
        </p:txBody>
      </p:sp>
      <p:pic>
        <p:nvPicPr>
          <p:cNvPr id="826" name="Google Shape;826;p47"/>
          <p:cNvPicPr preferRelativeResize="0"/>
          <p:nvPr/>
        </p:nvPicPr>
        <p:blipFill rotWithShape="1">
          <a:blip r:embed="rId3">
            <a:alphaModFix/>
          </a:blip>
          <a:srcRect b="0" l="0" r="0" t="0"/>
          <a:stretch/>
        </p:blipFill>
        <p:spPr>
          <a:xfrm>
            <a:off x="5595300" y="1440913"/>
            <a:ext cx="4920175" cy="3290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49"/>
          <p:cNvSpPr txBox="1"/>
          <p:nvPr>
            <p:ph idx="1" type="body"/>
          </p:nvPr>
        </p:nvSpPr>
        <p:spPr>
          <a:xfrm>
            <a:off x="482781" y="2961262"/>
            <a:ext cx="4640700" cy="2252100"/>
          </a:xfrm>
          <a:prstGeom prst="rect">
            <a:avLst/>
          </a:prstGeom>
          <a:noFill/>
          <a:ln>
            <a:noFill/>
          </a:ln>
        </p:spPr>
        <p:txBody>
          <a:bodyPr anchorCtr="0" anchor="ctr" bIns="45700" lIns="0" spcFirstLastPara="1" rIns="0" wrap="square" tIns="0">
            <a:normAutofit fontScale="92500" lnSpcReduction="10000"/>
          </a:bodyPr>
          <a:lstStyle/>
          <a:p>
            <a:pPr indent="0" lvl="0" marL="0" rtl="0" algn="ctr">
              <a:lnSpc>
                <a:spcPct val="150000"/>
              </a:lnSpc>
              <a:spcBef>
                <a:spcPts val="240"/>
              </a:spcBef>
              <a:spcAft>
                <a:spcPts val="0"/>
              </a:spcAft>
              <a:buClr>
                <a:schemeClr val="dk1"/>
              </a:buClr>
              <a:buSzPct val="68198"/>
              <a:buNone/>
            </a:pPr>
            <a:r>
              <a:rPr lang="en-US" sz="2400">
                <a:latin typeface="Calibri"/>
                <a:ea typeface="Calibri"/>
                <a:cs typeface="Calibri"/>
                <a:sym typeface="Calibri"/>
              </a:rPr>
              <a:t>Valor.US</a:t>
            </a:r>
            <a:endParaRPr sz="2400">
              <a:latin typeface="Calibri"/>
              <a:ea typeface="Calibri"/>
              <a:cs typeface="Calibri"/>
              <a:sym typeface="Calibri"/>
            </a:endParaRPr>
          </a:p>
          <a:p>
            <a:pPr indent="0" lvl="0" marL="0" rtl="0" algn="ctr">
              <a:lnSpc>
                <a:spcPct val="150000"/>
              </a:lnSpc>
              <a:spcBef>
                <a:spcPts val="240"/>
              </a:spcBef>
              <a:spcAft>
                <a:spcPts val="0"/>
              </a:spcAft>
              <a:buClr>
                <a:schemeClr val="dk1"/>
              </a:buClr>
              <a:buSzPct val="90930"/>
              <a:buNone/>
            </a:pPr>
            <a:r>
              <a:rPr lang="en-US"/>
              <a:t>ENCUÉNTRENOS Y SÍGANOS</a:t>
            </a:r>
            <a:endParaRPr/>
          </a:p>
          <a:p>
            <a:pPr indent="0" lvl="0" marL="0" rtl="0" algn="ctr">
              <a:lnSpc>
                <a:spcPct val="150000"/>
              </a:lnSpc>
              <a:spcBef>
                <a:spcPts val="240"/>
              </a:spcBef>
              <a:spcAft>
                <a:spcPts val="0"/>
              </a:spcAft>
              <a:buClr>
                <a:schemeClr val="dk1"/>
              </a:buClr>
              <a:buSzPct val="90930"/>
              <a:buNone/>
            </a:pPr>
            <a:r>
              <a:rPr lang="en-US"/>
              <a:t>@</a:t>
            </a:r>
            <a:r>
              <a:rPr lang="en-US">
                <a:latin typeface="Calibri"/>
                <a:ea typeface="Calibri"/>
                <a:cs typeface="Calibri"/>
                <a:sym typeface="Calibri"/>
              </a:rPr>
              <a:t>ValorUS</a:t>
            </a:r>
            <a:endParaRPr/>
          </a:p>
          <a:p>
            <a:pPr indent="0" lvl="0" marL="137160" rtl="0" algn="ctr">
              <a:lnSpc>
                <a:spcPct val="150000"/>
              </a:lnSpc>
              <a:spcBef>
                <a:spcPts val="240"/>
              </a:spcBef>
              <a:spcAft>
                <a:spcPts val="0"/>
              </a:spcAft>
              <a:buClr>
                <a:schemeClr val="dk1"/>
              </a:buClr>
              <a:buSzPct val="129849"/>
              <a:buNone/>
            </a:pPr>
            <a:r>
              <a:rPr lang="en-US">
                <a:latin typeface="Calibri"/>
                <a:ea typeface="Calibri"/>
                <a:cs typeface="Calibri"/>
                <a:sym typeface="Calibri"/>
              </a:rPr>
              <a:t>@ValorUS</a:t>
            </a:r>
            <a:endParaRPr/>
          </a:p>
          <a:p>
            <a:pPr indent="0" lvl="0" marL="137160" rtl="0" algn="ctr">
              <a:lnSpc>
                <a:spcPct val="150000"/>
              </a:lnSpc>
              <a:spcBef>
                <a:spcPts val="480"/>
              </a:spcBef>
              <a:spcAft>
                <a:spcPts val="240"/>
              </a:spcAft>
              <a:buClr>
                <a:schemeClr val="dk1"/>
              </a:buClr>
              <a:buSzPct val="129849"/>
              <a:buNone/>
            </a:pPr>
            <a:r>
              <a:rPr lang="en-US">
                <a:latin typeface="Calibri"/>
                <a:ea typeface="Calibri"/>
                <a:cs typeface="Calibri"/>
                <a:sym typeface="Calibri"/>
              </a:rPr>
              <a:t>/ValorUS</a:t>
            </a:r>
            <a:endParaRPr/>
          </a:p>
        </p:txBody>
      </p:sp>
      <p:pic>
        <p:nvPicPr>
          <p:cNvPr id="832" name="Google Shape;832;p49"/>
          <p:cNvPicPr preferRelativeResize="0"/>
          <p:nvPr/>
        </p:nvPicPr>
        <p:blipFill rotWithShape="1">
          <a:blip r:embed="rId3">
            <a:alphaModFix/>
          </a:blip>
          <a:srcRect b="0" l="0" r="0" t="0"/>
          <a:stretch/>
        </p:blipFill>
        <p:spPr>
          <a:xfrm>
            <a:off x="2089150" y="3953955"/>
            <a:ext cx="330201" cy="330199"/>
          </a:xfrm>
          <a:prstGeom prst="rect">
            <a:avLst/>
          </a:prstGeom>
          <a:noFill/>
          <a:ln>
            <a:noFill/>
          </a:ln>
        </p:spPr>
      </p:pic>
      <p:pic>
        <p:nvPicPr>
          <p:cNvPr id="833" name="Google Shape;833;p49"/>
          <p:cNvPicPr preferRelativeResize="0"/>
          <p:nvPr/>
        </p:nvPicPr>
        <p:blipFill rotWithShape="1">
          <a:blip r:embed="rId4">
            <a:alphaModFix/>
          </a:blip>
          <a:srcRect b="0" l="0" r="0" t="0"/>
          <a:stretch/>
        </p:blipFill>
        <p:spPr>
          <a:xfrm>
            <a:off x="2089150" y="4354005"/>
            <a:ext cx="330201" cy="330199"/>
          </a:xfrm>
          <a:prstGeom prst="rect">
            <a:avLst/>
          </a:prstGeom>
          <a:noFill/>
          <a:ln>
            <a:noFill/>
          </a:ln>
        </p:spPr>
      </p:pic>
      <p:pic>
        <p:nvPicPr>
          <p:cNvPr id="834" name="Google Shape;834;p49"/>
          <p:cNvPicPr preferRelativeResize="0"/>
          <p:nvPr/>
        </p:nvPicPr>
        <p:blipFill rotWithShape="1">
          <a:blip r:embed="rId5">
            <a:alphaModFix/>
          </a:blip>
          <a:srcRect b="0" l="0" r="0" t="0"/>
          <a:stretch/>
        </p:blipFill>
        <p:spPr>
          <a:xfrm>
            <a:off x="2089150" y="4754055"/>
            <a:ext cx="330201" cy="330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50"/>
          <p:cNvSpPr txBox="1"/>
          <p:nvPr>
            <p:ph idx="4" type="body"/>
          </p:nvPr>
        </p:nvSpPr>
        <p:spPr>
          <a:xfrm>
            <a:off x="149629" y="2961262"/>
            <a:ext cx="5336771" cy="2252100"/>
          </a:xfrm>
          <a:prstGeom prst="rect">
            <a:avLst/>
          </a:prstGeom>
          <a:noFill/>
          <a:ln>
            <a:noFill/>
          </a:ln>
        </p:spPr>
        <p:txBody>
          <a:bodyPr anchorCtr="0" anchor="ctr" bIns="45700" lIns="0" spcFirstLastPara="1" rIns="0" wrap="square" tIns="0">
            <a:normAutofit lnSpcReduction="10000"/>
          </a:bodyPr>
          <a:lstStyle/>
          <a:p>
            <a:pPr indent="0" lvl="0" marL="0" rtl="0" algn="ctr">
              <a:lnSpc>
                <a:spcPct val="150000"/>
              </a:lnSpc>
              <a:spcBef>
                <a:spcPts val="240"/>
              </a:spcBef>
              <a:spcAft>
                <a:spcPts val="0"/>
              </a:spcAft>
              <a:buClr>
                <a:schemeClr val="dk1"/>
              </a:buClr>
              <a:buSzPts val="1514"/>
              <a:buNone/>
            </a:pPr>
            <a:r>
              <a:rPr lang="en-US" sz="2200">
                <a:solidFill>
                  <a:schemeClr val="dk1"/>
                </a:solidFill>
                <a:latin typeface="Verdana"/>
                <a:ea typeface="Verdana"/>
                <a:cs typeface="Verdana"/>
                <a:sym typeface="Verdana"/>
              </a:rPr>
              <a:t>TheArcCA.org</a:t>
            </a:r>
            <a:endParaRPr sz="2200">
              <a:solidFill>
                <a:schemeClr val="dk1"/>
              </a:solidFill>
              <a:latin typeface="Verdana"/>
              <a:ea typeface="Verdana"/>
              <a:cs typeface="Verdana"/>
              <a:sym typeface="Verdana"/>
            </a:endParaRPr>
          </a:p>
          <a:p>
            <a:pPr indent="0" lvl="0" marL="0" rtl="0" algn="ctr">
              <a:lnSpc>
                <a:spcPct val="150000"/>
              </a:lnSpc>
              <a:spcBef>
                <a:spcPts val="240"/>
              </a:spcBef>
              <a:spcAft>
                <a:spcPts val="0"/>
              </a:spcAft>
              <a:buClr>
                <a:schemeClr val="dk1"/>
              </a:buClr>
              <a:buSzPts val="1514"/>
              <a:buNone/>
            </a:pPr>
            <a:r>
              <a:rPr lang="en-US" sz="1700">
                <a:solidFill>
                  <a:schemeClr val="dk1"/>
                </a:solidFill>
                <a:latin typeface="Verdana"/>
                <a:ea typeface="Verdana"/>
                <a:cs typeface="Verdana"/>
                <a:sym typeface="Verdana"/>
              </a:rPr>
              <a:t>ENCUÉNTRENOS Y SÍGANOS</a:t>
            </a:r>
            <a:endParaRPr/>
          </a:p>
          <a:p>
            <a:pPr indent="0" lvl="0" marL="0" rtl="0" algn="ctr">
              <a:lnSpc>
                <a:spcPct val="150000"/>
              </a:lnSpc>
              <a:spcBef>
                <a:spcPts val="240"/>
              </a:spcBef>
              <a:spcAft>
                <a:spcPts val="0"/>
              </a:spcAft>
              <a:buClr>
                <a:schemeClr val="dk1"/>
              </a:buClr>
              <a:buSzPts val="1514"/>
              <a:buNone/>
            </a:pPr>
            <a:r>
              <a:rPr lang="en-US">
                <a:solidFill>
                  <a:schemeClr val="dk1"/>
                </a:solidFill>
                <a:latin typeface="Verdana"/>
                <a:ea typeface="Verdana"/>
                <a:cs typeface="Verdana"/>
                <a:sym typeface="Verdana"/>
              </a:rPr>
              <a:t>@thearccalifornia</a:t>
            </a:r>
            <a:endParaRPr>
              <a:solidFill>
                <a:schemeClr val="dk1"/>
              </a:solidFill>
              <a:latin typeface="Verdana"/>
              <a:ea typeface="Verdana"/>
              <a:cs typeface="Verdana"/>
              <a:sym typeface="Verdana"/>
            </a:endParaRPr>
          </a:p>
          <a:p>
            <a:pPr indent="0" lvl="0" marL="137160" rtl="0" algn="ctr">
              <a:lnSpc>
                <a:spcPct val="150000"/>
              </a:lnSpc>
              <a:spcBef>
                <a:spcPts val="240"/>
              </a:spcBef>
              <a:spcAft>
                <a:spcPts val="0"/>
              </a:spcAft>
              <a:buClr>
                <a:schemeClr val="dk1"/>
              </a:buClr>
              <a:buSzPts val="2162"/>
              <a:buNone/>
            </a:pPr>
            <a:r>
              <a:rPr lang="en-US">
                <a:solidFill>
                  <a:schemeClr val="dk1"/>
                </a:solidFill>
                <a:latin typeface="Verdana"/>
                <a:ea typeface="Verdana"/>
                <a:cs typeface="Verdana"/>
                <a:sym typeface="Verdana"/>
              </a:rPr>
              <a:t>@ArcofCalifornia</a:t>
            </a:r>
            <a:endParaRPr>
              <a:solidFill>
                <a:schemeClr val="dk1"/>
              </a:solidFill>
              <a:latin typeface="Verdana"/>
              <a:ea typeface="Verdana"/>
              <a:cs typeface="Verdana"/>
              <a:sym typeface="Verdana"/>
            </a:endParaRPr>
          </a:p>
          <a:p>
            <a:pPr indent="0" lvl="0" marL="137160" rtl="0" algn="ctr">
              <a:lnSpc>
                <a:spcPct val="150000"/>
              </a:lnSpc>
              <a:spcBef>
                <a:spcPts val="480"/>
              </a:spcBef>
              <a:spcAft>
                <a:spcPts val="240"/>
              </a:spcAft>
              <a:buClr>
                <a:schemeClr val="dk1"/>
              </a:buClr>
              <a:buSzPts val="2162"/>
              <a:buNone/>
            </a:pPr>
            <a:r>
              <a:rPr lang="en-US">
                <a:solidFill>
                  <a:schemeClr val="dk1"/>
                </a:solidFill>
                <a:latin typeface="Verdana"/>
                <a:ea typeface="Verdana"/>
                <a:cs typeface="Verdana"/>
                <a:sym typeface="Verdana"/>
              </a:rPr>
              <a:t>@thearcca</a:t>
            </a:r>
            <a:endParaRPr>
              <a:solidFill>
                <a:schemeClr val="dk1"/>
              </a:solidFill>
              <a:latin typeface="Verdana"/>
              <a:ea typeface="Verdana"/>
              <a:cs typeface="Verdana"/>
              <a:sym typeface="Verdana"/>
            </a:endParaRPr>
          </a:p>
        </p:txBody>
      </p:sp>
      <p:pic>
        <p:nvPicPr>
          <p:cNvPr id="841" name="Google Shape;841;p50"/>
          <p:cNvPicPr preferRelativeResize="0"/>
          <p:nvPr/>
        </p:nvPicPr>
        <p:blipFill rotWithShape="1">
          <a:blip r:embed="rId3">
            <a:alphaModFix/>
          </a:blip>
          <a:srcRect b="0" l="0" r="0" t="0"/>
          <a:stretch/>
        </p:blipFill>
        <p:spPr>
          <a:xfrm>
            <a:off x="1383450" y="3922205"/>
            <a:ext cx="330201" cy="330199"/>
          </a:xfrm>
          <a:prstGeom prst="rect">
            <a:avLst/>
          </a:prstGeom>
          <a:noFill/>
          <a:ln>
            <a:noFill/>
          </a:ln>
        </p:spPr>
      </p:pic>
      <p:pic>
        <p:nvPicPr>
          <p:cNvPr id="842" name="Google Shape;842;p50"/>
          <p:cNvPicPr preferRelativeResize="0"/>
          <p:nvPr/>
        </p:nvPicPr>
        <p:blipFill rotWithShape="1">
          <a:blip r:embed="rId4">
            <a:alphaModFix/>
          </a:blip>
          <a:srcRect b="0" l="0" r="0" t="0"/>
          <a:stretch/>
        </p:blipFill>
        <p:spPr>
          <a:xfrm>
            <a:off x="1383450" y="4349755"/>
            <a:ext cx="330201" cy="330199"/>
          </a:xfrm>
          <a:prstGeom prst="rect">
            <a:avLst/>
          </a:prstGeom>
          <a:noFill/>
          <a:ln>
            <a:noFill/>
          </a:ln>
        </p:spPr>
      </p:pic>
      <p:pic>
        <p:nvPicPr>
          <p:cNvPr id="843" name="Google Shape;843;p50"/>
          <p:cNvPicPr preferRelativeResize="0"/>
          <p:nvPr/>
        </p:nvPicPr>
        <p:blipFill rotWithShape="1">
          <a:blip r:embed="rId5">
            <a:alphaModFix/>
          </a:blip>
          <a:srcRect b="0" l="0" r="0" t="0"/>
          <a:stretch/>
        </p:blipFill>
        <p:spPr>
          <a:xfrm>
            <a:off x="1756075" y="4824655"/>
            <a:ext cx="330201" cy="330199"/>
          </a:xfrm>
          <a:prstGeom prst="rect">
            <a:avLst/>
          </a:prstGeom>
          <a:noFill/>
          <a:ln>
            <a:noFill/>
          </a:ln>
        </p:spPr>
      </p:pic>
      <p:pic>
        <p:nvPicPr>
          <p:cNvPr id="844" name="Google Shape;844;p50"/>
          <p:cNvPicPr preferRelativeResize="0"/>
          <p:nvPr/>
        </p:nvPicPr>
        <p:blipFill rotWithShape="1">
          <a:blip r:embed="rId6">
            <a:alphaModFix/>
          </a:blip>
          <a:srcRect b="0" l="0" r="0" t="0"/>
          <a:stretch/>
        </p:blipFill>
        <p:spPr>
          <a:xfrm>
            <a:off x="1667650" y="834275"/>
            <a:ext cx="2509350" cy="1582600"/>
          </a:xfrm>
          <a:prstGeom prst="rect">
            <a:avLst/>
          </a:prstGeom>
          <a:noFill/>
          <a:ln>
            <a:noFill/>
          </a:ln>
        </p:spPr>
      </p:pic>
      <p:sp>
        <p:nvSpPr>
          <p:cNvPr id="845" name="Google Shape;845;p50"/>
          <p:cNvSpPr txBox="1"/>
          <p:nvPr/>
        </p:nvSpPr>
        <p:spPr>
          <a:xfrm>
            <a:off x="4757125" y="-1481000"/>
            <a:ext cx="646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846" name="Google Shape;846;p50"/>
          <p:cNvPicPr preferRelativeResize="0"/>
          <p:nvPr/>
        </p:nvPicPr>
        <p:blipFill rotWithShape="1">
          <a:blip r:embed="rId7">
            <a:alphaModFix/>
          </a:blip>
          <a:srcRect b="0" l="18760" r="21740" t="0"/>
          <a:stretch/>
        </p:blipFill>
        <p:spPr>
          <a:xfrm>
            <a:off x="5470225" y="0"/>
            <a:ext cx="5502577" cy="617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7174452801_0_219"/>
          <p:cNvSpPr txBox="1"/>
          <p:nvPr>
            <p:ph type="title"/>
          </p:nvPr>
        </p:nvSpPr>
        <p:spPr>
          <a:xfrm>
            <a:off x="457200" y="457200"/>
            <a:ext cx="10058400" cy="4803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Conozca a sus Presentadoras</a:t>
            </a:r>
            <a:endParaRPr>
              <a:solidFill>
                <a:schemeClr val="dk1"/>
              </a:solidFill>
              <a:latin typeface="Verdana"/>
              <a:ea typeface="Verdana"/>
              <a:cs typeface="Verdana"/>
              <a:sym typeface="Verdana"/>
            </a:endParaRPr>
          </a:p>
        </p:txBody>
      </p:sp>
      <p:pic>
        <p:nvPicPr>
          <p:cNvPr id="558" name="Google Shape;558;g27174452801_0_219"/>
          <p:cNvPicPr preferRelativeResize="0"/>
          <p:nvPr/>
        </p:nvPicPr>
        <p:blipFill>
          <a:blip r:embed="rId3">
            <a:alphaModFix/>
          </a:blip>
          <a:stretch>
            <a:fillRect/>
          </a:stretch>
        </p:blipFill>
        <p:spPr>
          <a:xfrm>
            <a:off x="457199" y="1250375"/>
            <a:ext cx="2395625" cy="2395625"/>
          </a:xfrm>
          <a:prstGeom prst="rect">
            <a:avLst/>
          </a:prstGeom>
          <a:solidFill>
            <a:srgbClr val="53575A"/>
          </a:solidFill>
          <a:ln cap="flat" cmpd="sng" w="9525">
            <a:solidFill>
              <a:schemeClr val="lt1"/>
            </a:solidFill>
            <a:prstDash val="solid"/>
            <a:round/>
            <a:headEnd len="sm" w="sm" type="none"/>
            <a:tailEnd len="sm" w="sm" type="none"/>
          </a:ln>
        </p:spPr>
      </p:pic>
      <p:pic>
        <p:nvPicPr>
          <p:cNvPr id="559" name="Google Shape;559;g27174452801_0_219"/>
          <p:cNvPicPr preferRelativeResize="0"/>
          <p:nvPr/>
        </p:nvPicPr>
        <p:blipFill>
          <a:blip r:embed="rId4">
            <a:alphaModFix/>
          </a:blip>
          <a:stretch>
            <a:fillRect/>
          </a:stretch>
        </p:blipFill>
        <p:spPr>
          <a:xfrm>
            <a:off x="3987700" y="1250375"/>
            <a:ext cx="2395625" cy="2395625"/>
          </a:xfrm>
          <a:prstGeom prst="rect">
            <a:avLst/>
          </a:prstGeom>
          <a:noFill/>
          <a:ln>
            <a:noFill/>
          </a:ln>
        </p:spPr>
      </p:pic>
      <p:sp>
        <p:nvSpPr>
          <p:cNvPr id="560" name="Google Shape;560;g27174452801_0_219"/>
          <p:cNvSpPr txBox="1"/>
          <p:nvPr/>
        </p:nvSpPr>
        <p:spPr>
          <a:xfrm>
            <a:off x="457200" y="3742900"/>
            <a:ext cx="2679600" cy="74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20">
                <a:solidFill>
                  <a:schemeClr val="lt1"/>
                </a:solidFill>
                <a:latin typeface="Calibri"/>
                <a:ea typeface="Calibri"/>
                <a:cs typeface="Calibri"/>
                <a:sym typeface="Calibri"/>
              </a:rPr>
              <a:t>Imelda Talamantes, ella</a:t>
            </a:r>
            <a:endParaRPr sz="2020">
              <a:solidFill>
                <a:schemeClr val="lt1"/>
              </a:solidFill>
              <a:latin typeface="Calibri"/>
              <a:ea typeface="Calibri"/>
              <a:cs typeface="Calibri"/>
              <a:sym typeface="Calibri"/>
            </a:endParaRPr>
          </a:p>
          <a:p>
            <a:pPr indent="0" lvl="0" marL="0" rtl="0" algn="l">
              <a:spcBef>
                <a:spcPts val="0"/>
              </a:spcBef>
              <a:spcAft>
                <a:spcPts val="0"/>
              </a:spcAft>
              <a:buNone/>
            </a:pPr>
            <a:r>
              <a:rPr lang="en-US" sz="1620">
                <a:solidFill>
                  <a:schemeClr val="lt1"/>
                </a:solidFill>
                <a:latin typeface="Calibri"/>
                <a:ea typeface="Calibri"/>
                <a:cs typeface="Calibri"/>
                <a:sym typeface="Calibri"/>
              </a:rPr>
              <a:t>Coordinador de Proyecto</a:t>
            </a:r>
            <a:endParaRPr sz="1620">
              <a:solidFill>
                <a:schemeClr val="lt1"/>
              </a:solidFill>
              <a:latin typeface="Calibri"/>
              <a:ea typeface="Calibri"/>
              <a:cs typeface="Calibri"/>
              <a:sym typeface="Calibri"/>
            </a:endParaRPr>
          </a:p>
        </p:txBody>
      </p:sp>
      <p:sp>
        <p:nvSpPr>
          <p:cNvPr id="561" name="Google Shape;561;g27174452801_0_219"/>
          <p:cNvSpPr txBox="1"/>
          <p:nvPr/>
        </p:nvSpPr>
        <p:spPr>
          <a:xfrm>
            <a:off x="3987700" y="3742900"/>
            <a:ext cx="2679600" cy="74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20">
                <a:solidFill>
                  <a:schemeClr val="lt1"/>
                </a:solidFill>
                <a:latin typeface="Calibri"/>
                <a:ea typeface="Calibri"/>
                <a:cs typeface="Calibri"/>
                <a:sym typeface="Calibri"/>
              </a:rPr>
              <a:t>Rocio Molina</a:t>
            </a:r>
            <a:r>
              <a:rPr lang="en-US" sz="2020">
                <a:solidFill>
                  <a:schemeClr val="lt1"/>
                </a:solidFill>
                <a:latin typeface="Calibri"/>
                <a:ea typeface="Calibri"/>
                <a:cs typeface="Calibri"/>
                <a:sym typeface="Calibri"/>
              </a:rPr>
              <a:t>, ella</a:t>
            </a:r>
            <a:endParaRPr sz="2020">
              <a:solidFill>
                <a:schemeClr val="lt1"/>
              </a:solidFill>
              <a:latin typeface="Calibri"/>
              <a:ea typeface="Calibri"/>
              <a:cs typeface="Calibri"/>
              <a:sym typeface="Calibri"/>
            </a:endParaRPr>
          </a:p>
          <a:p>
            <a:pPr indent="0" lvl="0" marL="0" rtl="0" algn="l">
              <a:spcBef>
                <a:spcPts val="0"/>
              </a:spcBef>
              <a:spcAft>
                <a:spcPts val="0"/>
              </a:spcAft>
              <a:buNone/>
            </a:pPr>
            <a:r>
              <a:rPr lang="en-US" sz="1620">
                <a:solidFill>
                  <a:schemeClr val="lt1"/>
                </a:solidFill>
                <a:latin typeface="Calibri"/>
                <a:ea typeface="Calibri"/>
                <a:cs typeface="Calibri"/>
                <a:sym typeface="Calibri"/>
              </a:rPr>
              <a:t>Asesor Jurídico Sénior</a:t>
            </a:r>
            <a:endParaRPr sz="162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
          <p:cNvSpPr txBox="1"/>
          <p:nvPr>
            <p:ph type="ctrTitle"/>
          </p:nvPr>
        </p:nvSpPr>
        <p:spPr>
          <a:xfrm>
            <a:off x="0" y="2377440"/>
            <a:ext cx="5486400" cy="563400"/>
          </a:xfrm>
          <a:prstGeom prst="rect">
            <a:avLst/>
          </a:prstGeom>
          <a:noFill/>
          <a:ln>
            <a:noFill/>
          </a:ln>
        </p:spPr>
        <p:txBody>
          <a:bodyPr anchorCtr="0" anchor="t" bIns="45700" lIns="0" spcFirstLastPara="1" rIns="91425" wrap="square" tIns="45700">
            <a:spAutoFit/>
          </a:bodyPr>
          <a:lstStyle/>
          <a:p>
            <a:pPr indent="0" lvl="0" marL="0" rtl="0" algn="ctr">
              <a:lnSpc>
                <a:spcPct val="90000"/>
              </a:lnSpc>
              <a:spcBef>
                <a:spcPts val="0"/>
              </a:spcBef>
              <a:spcAft>
                <a:spcPts val="0"/>
              </a:spcAft>
              <a:buSzPts val="6000"/>
              <a:buNone/>
            </a:pPr>
            <a:r>
              <a:rPr lang="en-US"/>
              <a:t>ENCUESTA</a:t>
            </a:r>
            <a:endParaRPr/>
          </a:p>
        </p:txBody>
      </p:sp>
      <p:sp>
        <p:nvSpPr>
          <p:cNvPr id="568" name="Google Shape;568;p8"/>
          <p:cNvSpPr txBox="1"/>
          <p:nvPr/>
        </p:nvSpPr>
        <p:spPr>
          <a:xfrm>
            <a:off x="6080050" y="2448250"/>
            <a:ext cx="47556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Verdana"/>
                <a:ea typeface="Verdana"/>
                <a:cs typeface="Verdana"/>
                <a:sym typeface="Verdana"/>
              </a:rPr>
              <a:t>¿Pudo unirse a nosotros para la sesión 1?</a:t>
            </a:r>
            <a:endParaRPr b="0" i="0" sz="2000" u="none" cap="none" strike="noStrik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
          <p:cNvSpPr txBox="1"/>
          <p:nvPr>
            <p:ph type="title"/>
          </p:nvPr>
        </p:nvSpPr>
        <p:spPr>
          <a:xfrm>
            <a:off x="457200" y="457200"/>
            <a:ext cx="10058400" cy="5910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SzPts val="1800"/>
              <a:buNone/>
            </a:pPr>
            <a:r>
              <a:rPr lang="en-US">
                <a:solidFill>
                  <a:schemeClr val="dk1"/>
                </a:solidFill>
                <a:latin typeface="Verdana"/>
                <a:ea typeface="Verdana"/>
                <a:cs typeface="Verdana"/>
                <a:sym typeface="Verdana"/>
              </a:rPr>
              <a:t>Objetivos de Aprendizaje - Segunda Parte</a:t>
            </a:r>
            <a:endParaRPr>
              <a:solidFill>
                <a:schemeClr val="dk1"/>
              </a:solidFill>
              <a:latin typeface="Verdana"/>
              <a:ea typeface="Verdana"/>
              <a:cs typeface="Verdana"/>
              <a:sym typeface="Verdana"/>
            </a:endParaRPr>
          </a:p>
        </p:txBody>
      </p:sp>
      <p:sp>
        <p:nvSpPr>
          <p:cNvPr id="574" name="Google Shape;574;p9"/>
          <p:cNvSpPr txBox="1"/>
          <p:nvPr>
            <p:ph idx="1" type="body"/>
          </p:nvPr>
        </p:nvSpPr>
        <p:spPr>
          <a:xfrm>
            <a:off x="457200" y="1229096"/>
            <a:ext cx="10058400" cy="4485903"/>
          </a:xfrm>
          <a:prstGeom prst="rect">
            <a:avLst/>
          </a:prstGeom>
          <a:noFill/>
          <a:ln>
            <a:noFill/>
          </a:ln>
        </p:spPr>
        <p:txBody>
          <a:bodyPr anchorCtr="0" anchor="t" bIns="45700" lIns="0" spcFirstLastPara="1" rIns="91425" wrap="square" tIns="45700">
            <a:noAutofit/>
          </a:bodyPr>
          <a:lstStyle/>
          <a:p>
            <a:pPr indent="-368300" lvl="0" marL="457200" rtl="0" algn="l">
              <a:lnSpc>
                <a:spcPct val="150000"/>
              </a:lnSpc>
              <a:spcBef>
                <a:spcPts val="0"/>
              </a:spcBef>
              <a:spcAft>
                <a:spcPts val="0"/>
              </a:spcAft>
              <a:buSzPts val="2200"/>
              <a:buFont typeface="Verdana"/>
              <a:buChar char="●"/>
            </a:pPr>
            <a:r>
              <a:rPr lang="en-US" sz="2200">
                <a:solidFill>
                  <a:schemeClr val="dk1"/>
                </a:solidFill>
                <a:latin typeface="Verdana"/>
                <a:ea typeface="Verdana"/>
                <a:cs typeface="Verdana"/>
                <a:sym typeface="Verdana"/>
              </a:rPr>
              <a:t>Los participantes podrán explicar el trauma </a:t>
            </a:r>
            <a:r>
              <a:rPr lang="en-US" sz="2200">
                <a:solidFill>
                  <a:schemeClr val="dk1"/>
                </a:solidFill>
                <a:latin typeface="Verdana"/>
                <a:ea typeface="Verdana"/>
                <a:cs typeface="Verdana"/>
                <a:sym typeface="Verdana"/>
              </a:rPr>
              <a:t>y cómo afecta a las personas con discapacidades</a:t>
            </a:r>
            <a:endParaRPr sz="2200">
              <a:solidFill>
                <a:schemeClr val="dk1"/>
              </a:solidFill>
              <a:latin typeface="Verdana"/>
              <a:ea typeface="Verdana"/>
              <a:cs typeface="Verdana"/>
              <a:sym typeface="Verdana"/>
            </a:endParaRPr>
          </a:p>
          <a:p>
            <a:pPr indent="-368300" lvl="0" marL="457200" rtl="0" algn="l">
              <a:lnSpc>
                <a:spcPct val="150000"/>
              </a:lnSpc>
              <a:spcBef>
                <a:spcPts val="0"/>
              </a:spcBef>
              <a:spcAft>
                <a:spcPts val="0"/>
              </a:spcAft>
              <a:buSzPts val="2200"/>
              <a:buFont typeface="Verdana"/>
              <a:buChar char="●"/>
            </a:pPr>
            <a:r>
              <a:rPr lang="en-US" sz="2200">
                <a:solidFill>
                  <a:schemeClr val="dk1"/>
                </a:solidFill>
                <a:latin typeface="Verdana"/>
                <a:ea typeface="Verdana"/>
                <a:cs typeface="Verdana"/>
                <a:sym typeface="Verdana"/>
              </a:rPr>
              <a:t>Los participantes podrán demostrar respuestas adecuadas frente al trauma para personas con I/DD</a:t>
            </a:r>
            <a:endParaRPr/>
          </a:p>
          <a:p>
            <a:pPr indent="-368300" lvl="0" marL="457200" rtl="0" algn="l">
              <a:lnSpc>
                <a:spcPct val="150000"/>
              </a:lnSpc>
              <a:spcBef>
                <a:spcPts val="0"/>
              </a:spcBef>
              <a:spcAft>
                <a:spcPts val="0"/>
              </a:spcAft>
              <a:buSzPts val="2200"/>
              <a:buFont typeface="Verdana"/>
              <a:buChar char="●"/>
            </a:pPr>
            <a:r>
              <a:rPr lang="en-US" sz="2200">
                <a:solidFill>
                  <a:schemeClr val="dk1"/>
                </a:solidFill>
                <a:latin typeface="Verdana"/>
                <a:ea typeface="Verdana"/>
                <a:cs typeface="Verdana"/>
                <a:sym typeface="Verdana"/>
              </a:rPr>
              <a:t>Los participantes podrán analizar el rol del </a:t>
            </a:r>
            <a:r>
              <a:rPr lang="en-US" sz="2200">
                <a:solidFill>
                  <a:schemeClr val="dk1"/>
                </a:solidFill>
                <a:latin typeface="Verdana"/>
                <a:ea typeface="Verdana"/>
                <a:cs typeface="Verdana"/>
                <a:sym typeface="Verdana"/>
              </a:rPr>
              <a:t>capacitismo</a:t>
            </a:r>
            <a:r>
              <a:rPr lang="en-US" sz="2200">
                <a:solidFill>
                  <a:schemeClr val="dk1"/>
                </a:solidFill>
                <a:latin typeface="Verdana"/>
                <a:ea typeface="Verdana"/>
                <a:cs typeface="Verdana"/>
                <a:sym typeface="Verdana"/>
              </a:rPr>
              <a:t> </a:t>
            </a:r>
            <a:r>
              <a:rPr lang="en-US" sz="2200">
                <a:solidFill>
                  <a:schemeClr val="dk1"/>
                </a:solidFill>
                <a:latin typeface="Verdana"/>
                <a:ea typeface="Verdana"/>
                <a:cs typeface="Verdana"/>
                <a:sym typeface="Verdana"/>
              </a:rPr>
              <a:t>en los casos de abuso sexual</a:t>
            </a:r>
            <a:endParaRPr/>
          </a:p>
          <a:p>
            <a:pPr indent="-368300" lvl="0" marL="457200" rtl="0" algn="l">
              <a:lnSpc>
                <a:spcPct val="150000"/>
              </a:lnSpc>
              <a:spcBef>
                <a:spcPts val="0"/>
              </a:spcBef>
              <a:spcAft>
                <a:spcPts val="0"/>
              </a:spcAft>
              <a:buSzPts val="2200"/>
              <a:buFont typeface="Verdana"/>
              <a:buChar char="●"/>
            </a:pPr>
            <a:r>
              <a:rPr lang="en-US" sz="2200">
                <a:solidFill>
                  <a:schemeClr val="dk1"/>
                </a:solidFill>
                <a:latin typeface="Verdana"/>
                <a:ea typeface="Verdana"/>
                <a:cs typeface="Verdana"/>
                <a:sym typeface="Verdana"/>
              </a:rPr>
              <a:t>Los participantes serán capaces de describir los beneficios de abogar por si mismos y la salud sexual</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10"/>
          <p:cNvSpPr txBox="1"/>
          <p:nvPr>
            <p:ph idx="2" type="body"/>
          </p:nvPr>
        </p:nvSpPr>
        <p:spPr>
          <a:xfrm>
            <a:off x="1368388" y="2294258"/>
            <a:ext cx="6064200" cy="1583700"/>
          </a:xfrm>
          <a:prstGeom prst="rect">
            <a:avLst/>
          </a:prstGeom>
          <a:noFill/>
          <a:ln>
            <a:noFill/>
          </a:ln>
        </p:spPr>
        <p:txBody>
          <a:bodyPr anchorCtr="0" anchor="b" bIns="0" lIns="0" spcFirstLastPara="1" rIns="0" wrap="square" tIns="0">
            <a:noAutofit/>
          </a:bodyPr>
          <a:lstStyle/>
          <a:p>
            <a:pPr indent="0" lvl="0" marL="76200" rtl="0" algn="ctr">
              <a:lnSpc>
                <a:spcPct val="90000"/>
              </a:lnSpc>
              <a:spcBef>
                <a:spcPts val="0"/>
              </a:spcBef>
              <a:spcAft>
                <a:spcPts val="0"/>
              </a:spcAft>
              <a:buSzPts val="4000"/>
              <a:buNone/>
            </a:pPr>
            <a:r>
              <a:rPr lang="en-US">
                <a:latin typeface="Verdana"/>
                <a:ea typeface="Verdana"/>
                <a:cs typeface="Verdana"/>
                <a:sym typeface="Verdana"/>
              </a:rPr>
              <a:t>Entrendiendo y Respondiendo al Trauma</a:t>
            </a:r>
            <a:endParaRPr>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1"/>
          <p:cNvSpPr txBox="1"/>
          <p:nvPr>
            <p:ph type="title"/>
          </p:nvPr>
        </p:nvSpPr>
        <p:spPr>
          <a:xfrm>
            <a:off x="678942" y="295752"/>
            <a:ext cx="8517600" cy="1073700"/>
          </a:xfrm>
          <a:prstGeom prst="rect">
            <a:avLst/>
          </a:prstGeom>
          <a:noFill/>
          <a:ln>
            <a:noFill/>
          </a:ln>
        </p:spPr>
        <p:txBody>
          <a:bodyPr anchorCtr="0" anchor="ctr" bIns="41125" lIns="82275" spcFirstLastPara="1" rIns="82275" wrap="square" tIns="41125">
            <a:normAutofit/>
          </a:bodyPr>
          <a:lstStyle/>
          <a:p>
            <a:pPr indent="0" lvl="0" marL="0" rtl="0" algn="l">
              <a:lnSpc>
                <a:spcPct val="90000"/>
              </a:lnSpc>
              <a:spcBef>
                <a:spcPts val="0"/>
              </a:spcBef>
              <a:spcAft>
                <a:spcPts val="0"/>
              </a:spcAft>
              <a:buSzPts val="4000"/>
              <a:buNone/>
            </a:pPr>
            <a:r>
              <a:rPr lang="en-US"/>
              <a:t>¿Qué es el Trauma?</a:t>
            </a:r>
            <a:endParaRPr/>
          </a:p>
        </p:txBody>
      </p:sp>
      <p:pic>
        <p:nvPicPr>
          <p:cNvPr descr="y2mate.com - Snake JUMPSCARE_W3DS26wQYOg_360p.mp4" id="586" name="Google Shape;586;p11"/>
          <p:cNvPicPr preferRelativeResize="0"/>
          <p:nvPr>
            <p:ph idx="1" type="body"/>
          </p:nvPr>
        </p:nvPicPr>
        <p:blipFill rotWithShape="1">
          <a:blip r:embed="rId3">
            <a:alphaModFix/>
          </a:blip>
          <a:srcRect b="0" l="0" r="0" t="0"/>
          <a:stretch/>
        </p:blipFill>
        <p:spPr>
          <a:xfrm>
            <a:off x="2230749" y="1430488"/>
            <a:ext cx="5222100" cy="3916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ValorUS">
  <a:themeElements>
    <a:clrScheme name="Custom 8">
      <a:dk1>
        <a:srgbClr val="414548"/>
      </a:dk1>
      <a:lt1>
        <a:srgbClr val="FEFFFF"/>
      </a:lt1>
      <a:dk2>
        <a:srgbClr val="44546A"/>
      </a:dk2>
      <a:lt2>
        <a:srgbClr val="0098C4"/>
      </a:lt2>
      <a:accent1>
        <a:srgbClr val="0098C4"/>
      </a:accent1>
      <a:accent2>
        <a:srgbClr val="D00070"/>
      </a:accent2>
      <a:accent3>
        <a:srgbClr val="74AE0D"/>
      </a:accent3>
      <a:accent4>
        <a:srgbClr val="FFC000"/>
      </a:accent4>
      <a:accent5>
        <a:srgbClr val="414548"/>
      </a:accent5>
      <a:accent6>
        <a:srgbClr val="70AD47"/>
      </a:accent6>
      <a:hlink>
        <a:srgbClr val="0098C4"/>
      </a:hlink>
      <a:folHlink>
        <a:srgbClr val="D00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